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76" r:id="rId6"/>
    <p:sldId id="274" r:id="rId7"/>
    <p:sldId id="278" r:id="rId8"/>
    <p:sldId id="259" r:id="rId9"/>
    <p:sldId id="272" r:id="rId10"/>
    <p:sldId id="264" r:id="rId11"/>
    <p:sldId id="268" r:id="rId12"/>
    <p:sldId id="262" r:id="rId13"/>
    <p:sldId id="267" r:id="rId14"/>
    <p:sldId id="269" r:id="rId15"/>
    <p:sldId id="270" r:id="rId16"/>
    <p:sldId id="275" r:id="rId17"/>
    <p:sldId id="277" r:id="rId18"/>
    <p:sldId id="273" r:id="rId19"/>
    <p:sldId id="27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7E55F3-E42E-470A-BA0A-E7582A588026}"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37E596A0-90C7-442A-BB0B-3D6DDC38CE7A}">
      <dgm:prSet custT="1"/>
      <dgm:spPr/>
      <dgm:t>
        <a:bodyPr/>
        <a:lstStyle/>
        <a:p>
          <a:r>
            <a:rPr lang="es-VE" sz="2400" b="1" dirty="0">
              <a:solidFill>
                <a:schemeClr val="tx1"/>
              </a:solidFill>
              <a:latin typeface="Comic Sans MS" panose="030F0702030302020204" pitchFamily="66" charset="0"/>
            </a:rPr>
            <a:t>Dinámica</a:t>
          </a:r>
          <a:r>
            <a:rPr lang="en-US" sz="2400" b="1" dirty="0">
              <a:solidFill>
                <a:schemeClr val="tx1"/>
              </a:solidFill>
              <a:latin typeface="Comic Sans MS" panose="030F0702030302020204" pitchFamily="66" charset="0"/>
            </a:rPr>
            <a:t>: </a:t>
          </a:r>
          <a:r>
            <a:rPr lang="es-SV" sz="2400" b="1" dirty="0">
              <a:solidFill>
                <a:schemeClr val="tx1"/>
              </a:solidFill>
              <a:latin typeface="Comic Sans MS" panose="030F0702030302020204" pitchFamily="66" charset="0"/>
            </a:rPr>
            <a:t>Técnicas</a:t>
          </a:r>
          <a:r>
            <a:rPr lang="en-US" sz="2400" b="1" dirty="0">
              <a:solidFill>
                <a:schemeClr val="tx1"/>
              </a:solidFill>
              <a:latin typeface="Comic Sans MS" panose="030F0702030302020204" pitchFamily="66" charset="0"/>
            </a:rPr>
            <a:t> de </a:t>
          </a:r>
          <a:r>
            <a:rPr lang="en-US" sz="2400" b="1" dirty="0" err="1">
              <a:solidFill>
                <a:schemeClr val="tx1"/>
              </a:solidFill>
              <a:latin typeface="Comic Sans MS" panose="030F0702030302020204" pitchFamily="66" charset="0"/>
            </a:rPr>
            <a:t>Disciplina</a:t>
          </a:r>
          <a:endParaRPr lang="en-US" sz="2400" b="1" dirty="0">
            <a:solidFill>
              <a:schemeClr val="tx1"/>
            </a:solidFill>
            <a:latin typeface="Comic Sans MS" panose="030F0702030302020204" pitchFamily="66" charset="0"/>
          </a:endParaRPr>
        </a:p>
      </dgm:t>
    </dgm:pt>
    <dgm:pt modelId="{F6A7AFC9-2A8B-454F-A61F-49DD1F4DD81D}" type="parTrans" cxnId="{DD2C6C2C-5916-401B-8F76-151649080988}">
      <dgm:prSet/>
      <dgm:spPr/>
      <dgm:t>
        <a:bodyPr/>
        <a:lstStyle/>
        <a:p>
          <a:endParaRPr lang="en-US"/>
        </a:p>
      </dgm:t>
    </dgm:pt>
    <dgm:pt modelId="{B6D9AC6E-9337-4FA3-AD80-5BCCA6B3717F}" type="sibTrans" cxnId="{DD2C6C2C-5916-401B-8F76-151649080988}">
      <dgm:prSet/>
      <dgm:spPr/>
      <dgm:t>
        <a:bodyPr/>
        <a:lstStyle/>
        <a:p>
          <a:endParaRPr lang="en-US"/>
        </a:p>
      </dgm:t>
    </dgm:pt>
    <dgm:pt modelId="{274DCD95-E9E1-4F12-8A06-F2E5BEB8B5BB}">
      <dgm:prSet custT="1"/>
      <dgm:spPr/>
      <dgm:t>
        <a:bodyPr/>
        <a:lstStyle/>
        <a:p>
          <a:r>
            <a:rPr lang="es-AR" sz="1800" b="1" dirty="0">
              <a:solidFill>
                <a:srgbClr val="FFFF00"/>
              </a:solidFill>
              <a:latin typeface="Comic Sans MS" panose="030F0702030302020204" pitchFamily="66" charset="0"/>
            </a:rPr>
            <a:t>Propósito</a:t>
          </a:r>
          <a:r>
            <a:rPr lang="en-US" sz="1800" b="1" dirty="0">
              <a:solidFill>
                <a:srgbClr val="FFFF00"/>
              </a:solidFill>
              <a:latin typeface="Comic Sans MS" panose="030F0702030302020204" pitchFamily="66" charset="0"/>
            </a:rPr>
            <a:t>: </a:t>
          </a:r>
          <a:r>
            <a:rPr lang="en-US" sz="1800" b="1" dirty="0" err="1">
              <a:solidFill>
                <a:srgbClr val="FFFF00"/>
              </a:solidFill>
              <a:latin typeface="Comic Sans MS" panose="030F0702030302020204" pitchFamily="66" charset="0"/>
            </a:rPr>
            <a:t>Identificar</a:t>
          </a:r>
          <a:r>
            <a:rPr lang="en-US" sz="1800" b="1" dirty="0">
              <a:solidFill>
                <a:srgbClr val="FFFF00"/>
              </a:solidFill>
              <a:latin typeface="Comic Sans MS" panose="030F0702030302020204" pitchFamily="66" charset="0"/>
            </a:rPr>
            <a:t> las </a:t>
          </a:r>
          <a:r>
            <a:rPr lang="en-US" sz="1800" b="1" dirty="0" err="1">
              <a:solidFill>
                <a:srgbClr val="FFFF00"/>
              </a:solidFill>
              <a:latin typeface="Comic Sans MS" panose="030F0702030302020204" pitchFamily="66" charset="0"/>
            </a:rPr>
            <a:t>tecnicas</a:t>
          </a:r>
          <a:r>
            <a:rPr lang="en-US" sz="1800" b="1" dirty="0">
              <a:solidFill>
                <a:srgbClr val="FFFF00"/>
              </a:solidFill>
              <a:latin typeface="Comic Sans MS" panose="030F0702030302020204" pitchFamily="66" charset="0"/>
            </a:rPr>
            <a:t> de </a:t>
          </a:r>
          <a:r>
            <a:rPr lang="en-US" sz="1800" b="1" dirty="0" err="1">
              <a:solidFill>
                <a:srgbClr val="FFFF00"/>
              </a:solidFill>
              <a:latin typeface="Comic Sans MS" panose="030F0702030302020204" pitchFamily="66" charset="0"/>
            </a:rPr>
            <a:t>disciplina</a:t>
          </a:r>
          <a:r>
            <a:rPr lang="en-US" sz="1800" b="1" dirty="0">
              <a:solidFill>
                <a:srgbClr val="FFFF00"/>
              </a:solidFill>
              <a:latin typeface="Comic Sans MS" panose="030F0702030302020204" pitchFamily="66" charset="0"/>
            </a:rPr>
            <a:t> que </a:t>
          </a:r>
          <a:r>
            <a:rPr lang="en-US" sz="1800" b="1" dirty="0" err="1">
              <a:solidFill>
                <a:srgbClr val="FFFF00"/>
              </a:solidFill>
              <a:latin typeface="Comic Sans MS" panose="030F0702030302020204" pitchFamily="66" charset="0"/>
            </a:rPr>
            <a:t>experimentaste</a:t>
          </a:r>
          <a:r>
            <a:rPr lang="en-US" sz="1800" b="1" dirty="0">
              <a:solidFill>
                <a:srgbClr val="FFFF00"/>
              </a:solidFill>
              <a:latin typeface="Comic Sans MS" panose="030F0702030302020204" pitchFamily="66" charset="0"/>
            </a:rPr>
            <a:t> en la </a:t>
          </a:r>
          <a:r>
            <a:rPr lang="en-US" sz="1800" b="1" dirty="0" err="1">
              <a:solidFill>
                <a:srgbClr val="FFFF00"/>
              </a:solidFill>
              <a:latin typeface="Comic Sans MS" panose="030F0702030302020204" pitchFamily="66" charset="0"/>
            </a:rPr>
            <a:t>escuela</a:t>
          </a:r>
          <a:r>
            <a:rPr lang="en-US" sz="1800" b="1" dirty="0">
              <a:solidFill>
                <a:srgbClr val="FFFF00"/>
              </a:solidFill>
              <a:latin typeface="Comic Sans MS" panose="030F0702030302020204" pitchFamily="66" charset="0"/>
            </a:rPr>
            <a:t> </a:t>
          </a:r>
          <a:r>
            <a:rPr lang="en-US" sz="1800" b="1" dirty="0" err="1">
              <a:solidFill>
                <a:srgbClr val="FFFF00"/>
              </a:solidFill>
              <a:latin typeface="Comic Sans MS" panose="030F0702030302020204" pitchFamily="66" charset="0"/>
            </a:rPr>
            <a:t>cuando</a:t>
          </a:r>
          <a:r>
            <a:rPr lang="en-US" sz="1800" b="1" dirty="0">
              <a:solidFill>
                <a:srgbClr val="FFFF00"/>
              </a:solidFill>
              <a:latin typeface="Comic Sans MS" panose="030F0702030302020204" pitchFamily="66" charset="0"/>
            </a:rPr>
            <a:t> eras </a:t>
          </a:r>
          <a:r>
            <a:rPr lang="en-US" sz="1800" b="1" dirty="0" err="1">
              <a:solidFill>
                <a:srgbClr val="FFFF00"/>
              </a:solidFill>
              <a:latin typeface="Comic Sans MS" panose="030F0702030302020204" pitchFamily="66" charset="0"/>
            </a:rPr>
            <a:t>nino</a:t>
          </a:r>
          <a:r>
            <a:rPr lang="en-US" sz="1800" b="1" dirty="0">
              <a:solidFill>
                <a:srgbClr val="FFFF00"/>
              </a:solidFill>
              <a:latin typeface="Comic Sans MS" panose="030F0702030302020204" pitchFamily="66" charset="0"/>
            </a:rPr>
            <a:t> y </a:t>
          </a:r>
          <a:r>
            <a:rPr lang="en-US" sz="1800" b="1" dirty="0" err="1">
              <a:solidFill>
                <a:srgbClr val="FFFF00"/>
              </a:solidFill>
              <a:latin typeface="Comic Sans MS" panose="030F0702030302020204" pitchFamily="66" charset="0"/>
            </a:rPr>
            <a:t>evaluar</a:t>
          </a:r>
          <a:r>
            <a:rPr lang="en-US" sz="1800" b="1" dirty="0">
              <a:solidFill>
                <a:srgbClr val="FFFF00"/>
              </a:solidFill>
              <a:latin typeface="Comic Sans MS" panose="030F0702030302020204" pitchFamily="66" charset="0"/>
            </a:rPr>
            <a:t> sus </a:t>
          </a:r>
          <a:r>
            <a:rPr lang="en-US" sz="1800" b="1" dirty="0" err="1">
              <a:solidFill>
                <a:srgbClr val="FFFF00"/>
              </a:solidFill>
              <a:latin typeface="Comic Sans MS" panose="030F0702030302020204" pitchFamily="66" charset="0"/>
            </a:rPr>
            <a:t>efectos</a:t>
          </a:r>
          <a:r>
            <a:rPr lang="en-US" sz="1800" b="1" dirty="0">
              <a:solidFill>
                <a:srgbClr val="FFFF00"/>
              </a:solidFill>
              <a:latin typeface="Comic Sans MS" panose="030F0702030302020204" pitchFamily="66" charset="0"/>
            </a:rPr>
            <a:t> *</a:t>
          </a:r>
        </a:p>
        <a:p>
          <a:r>
            <a:rPr lang="en-US" sz="2400" b="1" dirty="0">
              <a:solidFill>
                <a:schemeClr val="tx1"/>
              </a:solidFill>
              <a:latin typeface="Comic Sans MS" panose="030F0702030302020204" pitchFamily="66" charset="0"/>
            </a:rPr>
            <a:t>*</a:t>
          </a:r>
          <a:r>
            <a:rPr lang="en-US" sz="2400" b="1" dirty="0" err="1">
              <a:solidFill>
                <a:schemeClr val="tx1"/>
              </a:solidFill>
              <a:latin typeface="Comic Sans MS" panose="030F0702030302020204" pitchFamily="66" charset="0"/>
            </a:rPr>
            <a:t>Recuerda</a:t>
          </a:r>
          <a:r>
            <a:rPr lang="en-US" sz="2400" b="1" dirty="0">
              <a:solidFill>
                <a:schemeClr val="tx1"/>
              </a:solidFill>
              <a:latin typeface="Comic Sans MS" panose="030F0702030302020204" pitchFamily="66" charset="0"/>
            </a:rPr>
            <a:t> la </a:t>
          </a:r>
          <a:r>
            <a:rPr lang="en-US" sz="2400" b="1" dirty="0" err="1">
              <a:solidFill>
                <a:schemeClr val="tx1"/>
              </a:solidFill>
              <a:latin typeface="Comic Sans MS" panose="030F0702030302020204" pitchFamily="66" charset="0"/>
            </a:rPr>
            <a:t>maestra</a:t>
          </a:r>
          <a:r>
            <a:rPr lang="en-US" sz="2400" b="1" dirty="0">
              <a:solidFill>
                <a:schemeClr val="tx1"/>
              </a:solidFill>
              <a:latin typeface="Comic Sans MS" panose="030F0702030302020204" pitchFamily="66" charset="0"/>
            </a:rPr>
            <a:t>- </a:t>
          </a:r>
          <a:endParaRPr lang="en-US" sz="1800" b="1" dirty="0">
            <a:solidFill>
              <a:srgbClr val="FFFF00"/>
            </a:solidFill>
            <a:latin typeface="Comic Sans MS" panose="030F0702030302020204" pitchFamily="66" charset="0"/>
          </a:endParaRPr>
        </a:p>
      </dgm:t>
    </dgm:pt>
    <dgm:pt modelId="{274FF732-2FBE-47C9-98A9-9B8D9F1E3A4E}" type="parTrans" cxnId="{B29485FD-39A1-41D3-9F5F-0DEAD02CCF79}">
      <dgm:prSet/>
      <dgm:spPr/>
      <dgm:t>
        <a:bodyPr/>
        <a:lstStyle/>
        <a:p>
          <a:endParaRPr lang="en-US"/>
        </a:p>
      </dgm:t>
    </dgm:pt>
    <dgm:pt modelId="{E83C0EEA-2854-42B3-A6D0-D655040F8E89}" type="sibTrans" cxnId="{B29485FD-39A1-41D3-9F5F-0DEAD02CCF79}">
      <dgm:prSet/>
      <dgm:spPr/>
      <dgm:t>
        <a:bodyPr/>
        <a:lstStyle/>
        <a:p>
          <a:endParaRPr lang="en-US"/>
        </a:p>
      </dgm:t>
    </dgm:pt>
    <dgm:pt modelId="{CCBBB43A-9A75-4D0B-9A9F-AC0632406DEE}">
      <dgm:prSet custT="1"/>
      <dgm:spPr/>
      <dgm:t>
        <a:bodyPr/>
        <a:lstStyle/>
        <a:p>
          <a:r>
            <a:rPr lang="en-US" sz="2400" b="1" dirty="0">
              <a:solidFill>
                <a:schemeClr val="tx1"/>
              </a:solidFill>
              <a:latin typeface="Comic Sans MS" panose="030F0702030302020204" pitchFamily="66" charset="0"/>
            </a:rPr>
            <a:t>*que </a:t>
          </a:r>
          <a:r>
            <a:rPr lang="en-US" sz="2400" b="1" dirty="0" err="1">
              <a:solidFill>
                <a:schemeClr val="tx1"/>
              </a:solidFill>
              <a:latin typeface="Comic Sans MS" panose="030F0702030302020204" pitchFamily="66" charset="0"/>
            </a:rPr>
            <a:t>mejor</a:t>
          </a:r>
          <a:r>
            <a:rPr lang="en-US" sz="2400" b="1" dirty="0">
              <a:solidFill>
                <a:schemeClr val="tx1"/>
              </a:solidFill>
              <a:latin typeface="Comic Sans MS" panose="030F0702030302020204" pitchFamily="66" charset="0"/>
            </a:rPr>
            <a:t> </a:t>
          </a:r>
          <a:r>
            <a:rPr lang="en-US" sz="2400" b="1" dirty="0" err="1">
              <a:solidFill>
                <a:schemeClr val="tx1"/>
              </a:solidFill>
              <a:latin typeface="Comic Sans MS" panose="030F0702030302020204" pitchFamily="66" charset="0"/>
            </a:rPr>
            <a:t>te</a:t>
          </a:r>
          <a:r>
            <a:rPr lang="en-US" sz="2400" b="1" dirty="0">
              <a:solidFill>
                <a:schemeClr val="tx1"/>
              </a:solidFill>
              <a:latin typeface="Comic Sans MS" panose="030F0702030302020204" pitchFamily="66" charset="0"/>
            </a:rPr>
            <a:t> </a:t>
          </a:r>
          <a:r>
            <a:rPr lang="en-US" sz="2400" b="1" dirty="0" err="1">
              <a:solidFill>
                <a:schemeClr val="tx1"/>
              </a:solidFill>
              <a:latin typeface="Comic Sans MS" panose="030F0702030302020204" pitchFamily="66" charset="0"/>
            </a:rPr>
            <a:t>hizo</a:t>
          </a:r>
          <a:r>
            <a:rPr lang="en-US" sz="2400" b="1" dirty="0">
              <a:solidFill>
                <a:schemeClr val="tx1"/>
              </a:solidFill>
              <a:latin typeface="Comic Sans MS" panose="030F0702030302020204" pitchFamily="66" charset="0"/>
            </a:rPr>
            <a:t> </a:t>
          </a:r>
          <a:r>
            <a:rPr lang="en-US" sz="2400" b="1" dirty="0" err="1">
              <a:solidFill>
                <a:schemeClr val="tx1"/>
              </a:solidFill>
              <a:latin typeface="Comic Sans MS" panose="030F0702030302020204" pitchFamily="66" charset="0"/>
            </a:rPr>
            <a:t>sentir</a:t>
          </a:r>
          <a:endParaRPr lang="en-US" sz="2400" b="1" dirty="0">
            <a:solidFill>
              <a:schemeClr val="tx1"/>
            </a:solidFill>
            <a:latin typeface="Comic Sans MS" panose="030F0702030302020204" pitchFamily="66" charset="0"/>
          </a:endParaRPr>
        </a:p>
      </dgm:t>
    </dgm:pt>
    <dgm:pt modelId="{4450E1E3-F9AC-452E-8ED8-530F77486494}" type="parTrans" cxnId="{5D720893-A430-4ECE-8B5B-71D92730A0E0}">
      <dgm:prSet/>
      <dgm:spPr/>
      <dgm:t>
        <a:bodyPr/>
        <a:lstStyle/>
        <a:p>
          <a:endParaRPr lang="en-US"/>
        </a:p>
      </dgm:t>
    </dgm:pt>
    <dgm:pt modelId="{E75E1261-842E-4A9B-BA01-0D39879D6FFE}" type="sibTrans" cxnId="{5D720893-A430-4ECE-8B5B-71D92730A0E0}">
      <dgm:prSet/>
      <dgm:spPr/>
      <dgm:t>
        <a:bodyPr/>
        <a:lstStyle/>
        <a:p>
          <a:endParaRPr lang="en-US"/>
        </a:p>
      </dgm:t>
    </dgm:pt>
    <dgm:pt modelId="{81B552F2-D346-4C68-8927-E647568D39CD}">
      <dgm:prSet custT="1"/>
      <dgm:spPr/>
      <dgm:t>
        <a:bodyPr/>
        <a:lstStyle/>
        <a:p>
          <a:r>
            <a:rPr lang="en-US" sz="2400" b="1" dirty="0">
              <a:solidFill>
                <a:schemeClr val="tx1"/>
              </a:solidFill>
              <a:latin typeface="Comic Sans MS" panose="030F0702030302020204" pitchFamily="66" charset="0"/>
            </a:rPr>
            <a:t>*que </a:t>
          </a:r>
          <a:r>
            <a:rPr lang="en-US" sz="2400" b="1" dirty="0" err="1">
              <a:solidFill>
                <a:schemeClr val="tx1"/>
              </a:solidFill>
              <a:latin typeface="Comic Sans MS" panose="030F0702030302020204" pitchFamily="66" charset="0"/>
            </a:rPr>
            <a:t>peor</a:t>
          </a:r>
          <a:r>
            <a:rPr lang="en-US" sz="2400" b="1" dirty="0">
              <a:solidFill>
                <a:schemeClr val="tx1"/>
              </a:solidFill>
              <a:latin typeface="Comic Sans MS" panose="030F0702030302020204" pitchFamily="66" charset="0"/>
            </a:rPr>
            <a:t> </a:t>
          </a:r>
          <a:r>
            <a:rPr lang="en-US" sz="2400" b="1" dirty="0" err="1">
              <a:solidFill>
                <a:schemeClr val="tx1"/>
              </a:solidFill>
              <a:latin typeface="Comic Sans MS" panose="030F0702030302020204" pitchFamily="66" charset="0"/>
            </a:rPr>
            <a:t>te</a:t>
          </a:r>
          <a:r>
            <a:rPr lang="en-US" sz="2400" b="1" dirty="0">
              <a:solidFill>
                <a:schemeClr val="tx1"/>
              </a:solidFill>
              <a:latin typeface="Comic Sans MS" panose="030F0702030302020204" pitchFamily="66" charset="0"/>
            </a:rPr>
            <a:t> </a:t>
          </a:r>
          <a:r>
            <a:rPr lang="en-US" sz="2400" b="1" dirty="0" err="1">
              <a:solidFill>
                <a:schemeClr val="tx1"/>
              </a:solidFill>
              <a:latin typeface="Comic Sans MS" panose="030F0702030302020204" pitchFamily="66" charset="0"/>
            </a:rPr>
            <a:t>hizo</a:t>
          </a:r>
          <a:r>
            <a:rPr lang="en-US" sz="2400" b="1" dirty="0">
              <a:solidFill>
                <a:schemeClr val="tx1"/>
              </a:solidFill>
              <a:latin typeface="Comic Sans MS" panose="030F0702030302020204" pitchFamily="66" charset="0"/>
            </a:rPr>
            <a:t> </a:t>
          </a:r>
          <a:r>
            <a:rPr lang="en-US" sz="2400" b="1" dirty="0" err="1">
              <a:solidFill>
                <a:schemeClr val="tx1"/>
              </a:solidFill>
              <a:latin typeface="Comic Sans MS" panose="030F0702030302020204" pitchFamily="66" charset="0"/>
            </a:rPr>
            <a:t>sentir</a:t>
          </a:r>
          <a:r>
            <a:rPr lang="en-US" sz="2400" b="1" dirty="0">
              <a:solidFill>
                <a:schemeClr val="tx1"/>
              </a:solidFill>
              <a:latin typeface="Comic Sans MS" panose="030F0702030302020204" pitchFamily="66" charset="0"/>
            </a:rPr>
            <a:t> </a:t>
          </a:r>
        </a:p>
      </dgm:t>
    </dgm:pt>
    <dgm:pt modelId="{717412CA-5D9D-402F-9DCC-459E33571803}" type="parTrans" cxnId="{37BE274A-A1D4-46B5-B323-9815EAD3593D}">
      <dgm:prSet/>
      <dgm:spPr/>
      <dgm:t>
        <a:bodyPr/>
        <a:lstStyle/>
        <a:p>
          <a:endParaRPr lang="en-US"/>
        </a:p>
      </dgm:t>
    </dgm:pt>
    <dgm:pt modelId="{CF56DEF0-A56E-48E4-BE0C-55FDAD710129}" type="sibTrans" cxnId="{37BE274A-A1D4-46B5-B323-9815EAD3593D}">
      <dgm:prSet/>
      <dgm:spPr/>
      <dgm:t>
        <a:bodyPr/>
        <a:lstStyle/>
        <a:p>
          <a:endParaRPr lang="en-US"/>
        </a:p>
      </dgm:t>
    </dgm:pt>
    <dgm:pt modelId="{52B36461-D300-4E0C-B6D9-72B9069110C0}" type="pres">
      <dgm:prSet presAssocID="{527E55F3-E42E-470A-BA0A-E7582A588026}" presName="outerComposite" presStyleCnt="0">
        <dgm:presLayoutVars>
          <dgm:chMax val="5"/>
          <dgm:dir/>
          <dgm:resizeHandles val="exact"/>
        </dgm:presLayoutVars>
      </dgm:prSet>
      <dgm:spPr/>
    </dgm:pt>
    <dgm:pt modelId="{1FB1C19D-FECD-4B43-AEA3-B64117F94C32}" type="pres">
      <dgm:prSet presAssocID="{527E55F3-E42E-470A-BA0A-E7582A588026}" presName="dummyMaxCanvas" presStyleCnt="0">
        <dgm:presLayoutVars/>
      </dgm:prSet>
      <dgm:spPr/>
    </dgm:pt>
    <dgm:pt modelId="{C65C3453-EEBA-4163-8792-8716B13A8087}" type="pres">
      <dgm:prSet presAssocID="{527E55F3-E42E-470A-BA0A-E7582A588026}" presName="FourNodes_1" presStyleLbl="node1" presStyleIdx="0" presStyleCnt="4">
        <dgm:presLayoutVars>
          <dgm:bulletEnabled val="1"/>
        </dgm:presLayoutVars>
      </dgm:prSet>
      <dgm:spPr/>
    </dgm:pt>
    <dgm:pt modelId="{9321C944-101E-4017-964C-854B007F77A1}" type="pres">
      <dgm:prSet presAssocID="{527E55F3-E42E-470A-BA0A-E7582A588026}" presName="FourNodes_2" presStyleLbl="node1" presStyleIdx="1" presStyleCnt="4" custScaleX="104038" custScaleY="131449" custLinFactNeighborY="3294">
        <dgm:presLayoutVars>
          <dgm:bulletEnabled val="1"/>
        </dgm:presLayoutVars>
      </dgm:prSet>
      <dgm:spPr/>
    </dgm:pt>
    <dgm:pt modelId="{EBF8C5FD-9CDF-4458-950B-E8D344F06F2A}" type="pres">
      <dgm:prSet presAssocID="{527E55F3-E42E-470A-BA0A-E7582A588026}" presName="FourNodes_3" presStyleLbl="node1" presStyleIdx="2" presStyleCnt="4" custLinFactNeighborX="453" custLinFactNeighborY="6265">
        <dgm:presLayoutVars>
          <dgm:bulletEnabled val="1"/>
        </dgm:presLayoutVars>
      </dgm:prSet>
      <dgm:spPr/>
    </dgm:pt>
    <dgm:pt modelId="{3EFB0CBB-9E91-43FF-9C1E-FA2DE877A1D0}" type="pres">
      <dgm:prSet presAssocID="{527E55F3-E42E-470A-BA0A-E7582A588026}" presName="FourNodes_4" presStyleLbl="node1" presStyleIdx="3" presStyleCnt="4" custLinFactNeighborY="-12059">
        <dgm:presLayoutVars>
          <dgm:bulletEnabled val="1"/>
        </dgm:presLayoutVars>
      </dgm:prSet>
      <dgm:spPr/>
    </dgm:pt>
    <dgm:pt modelId="{318E604B-2F78-48E7-8696-8E6EE972C8A4}" type="pres">
      <dgm:prSet presAssocID="{527E55F3-E42E-470A-BA0A-E7582A588026}" presName="FourConn_1-2" presStyleLbl="fgAccFollowNode1" presStyleIdx="0" presStyleCnt="3">
        <dgm:presLayoutVars>
          <dgm:bulletEnabled val="1"/>
        </dgm:presLayoutVars>
      </dgm:prSet>
      <dgm:spPr/>
    </dgm:pt>
    <dgm:pt modelId="{9EEC403B-C34B-4638-91FB-0F421A18BDE4}" type="pres">
      <dgm:prSet presAssocID="{527E55F3-E42E-470A-BA0A-E7582A588026}" presName="FourConn_2-3" presStyleLbl="fgAccFollowNode1" presStyleIdx="1" presStyleCnt="3">
        <dgm:presLayoutVars>
          <dgm:bulletEnabled val="1"/>
        </dgm:presLayoutVars>
      </dgm:prSet>
      <dgm:spPr/>
    </dgm:pt>
    <dgm:pt modelId="{9ACE1B36-535A-4DB9-B526-187F1BE165B0}" type="pres">
      <dgm:prSet presAssocID="{527E55F3-E42E-470A-BA0A-E7582A588026}" presName="FourConn_3-4" presStyleLbl="fgAccFollowNode1" presStyleIdx="2" presStyleCnt="3">
        <dgm:presLayoutVars>
          <dgm:bulletEnabled val="1"/>
        </dgm:presLayoutVars>
      </dgm:prSet>
      <dgm:spPr/>
    </dgm:pt>
    <dgm:pt modelId="{43A15D3F-A074-4083-BEA1-C5D93E76EABF}" type="pres">
      <dgm:prSet presAssocID="{527E55F3-E42E-470A-BA0A-E7582A588026}" presName="FourNodes_1_text" presStyleLbl="node1" presStyleIdx="3" presStyleCnt="4">
        <dgm:presLayoutVars>
          <dgm:bulletEnabled val="1"/>
        </dgm:presLayoutVars>
      </dgm:prSet>
      <dgm:spPr/>
    </dgm:pt>
    <dgm:pt modelId="{4CC34FC3-994B-4B9B-B0AB-A655E72A920B}" type="pres">
      <dgm:prSet presAssocID="{527E55F3-E42E-470A-BA0A-E7582A588026}" presName="FourNodes_2_text" presStyleLbl="node1" presStyleIdx="3" presStyleCnt="4">
        <dgm:presLayoutVars>
          <dgm:bulletEnabled val="1"/>
        </dgm:presLayoutVars>
      </dgm:prSet>
      <dgm:spPr/>
    </dgm:pt>
    <dgm:pt modelId="{8BE87573-A2C4-4074-802A-FDE8C2446B2D}" type="pres">
      <dgm:prSet presAssocID="{527E55F3-E42E-470A-BA0A-E7582A588026}" presName="FourNodes_3_text" presStyleLbl="node1" presStyleIdx="3" presStyleCnt="4">
        <dgm:presLayoutVars>
          <dgm:bulletEnabled val="1"/>
        </dgm:presLayoutVars>
      </dgm:prSet>
      <dgm:spPr/>
    </dgm:pt>
    <dgm:pt modelId="{73818AC2-B133-4765-9F89-8E2D25CD635D}" type="pres">
      <dgm:prSet presAssocID="{527E55F3-E42E-470A-BA0A-E7582A588026}" presName="FourNodes_4_text" presStyleLbl="node1" presStyleIdx="3" presStyleCnt="4">
        <dgm:presLayoutVars>
          <dgm:bulletEnabled val="1"/>
        </dgm:presLayoutVars>
      </dgm:prSet>
      <dgm:spPr/>
    </dgm:pt>
  </dgm:ptLst>
  <dgm:cxnLst>
    <dgm:cxn modelId="{DB9CC222-09B6-49FF-AA73-CD550FED2B4B}" type="presOf" srcId="{B6D9AC6E-9337-4FA3-AD80-5BCCA6B3717F}" destId="{318E604B-2F78-48E7-8696-8E6EE972C8A4}" srcOrd="0" destOrd="0" presId="urn:microsoft.com/office/officeart/2005/8/layout/vProcess5"/>
    <dgm:cxn modelId="{6E20D222-2287-4B25-9BC9-901C2C1D63B3}" type="presOf" srcId="{274DCD95-E9E1-4F12-8A06-F2E5BEB8B5BB}" destId="{4CC34FC3-994B-4B9B-B0AB-A655E72A920B}" srcOrd="1" destOrd="0" presId="urn:microsoft.com/office/officeart/2005/8/layout/vProcess5"/>
    <dgm:cxn modelId="{7A61AB25-ADAB-4964-AD42-0260791B4703}" type="presOf" srcId="{274DCD95-E9E1-4F12-8A06-F2E5BEB8B5BB}" destId="{9321C944-101E-4017-964C-854B007F77A1}" srcOrd="0" destOrd="0" presId="urn:microsoft.com/office/officeart/2005/8/layout/vProcess5"/>
    <dgm:cxn modelId="{DD2C6C2C-5916-401B-8F76-151649080988}" srcId="{527E55F3-E42E-470A-BA0A-E7582A588026}" destId="{37E596A0-90C7-442A-BB0B-3D6DDC38CE7A}" srcOrd="0" destOrd="0" parTransId="{F6A7AFC9-2A8B-454F-A61F-49DD1F4DD81D}" sibTransId="{B6D9AC6E-9337-4FA3-AD80-5BCCA6B3717F}"/>
    <dgm:cxn modelId="{F056C52E-60D3-4DF4-855B-56B57C28DAB8}" type="presOf" srcId="{37E596A0-90C7-442A-BB0B-3D6DDC38CE7A}" destId="{43A15D3F-A074-4083-BEA1-C5D93E76EABF}" srcOrd="1" destOrd="0" presId="urn:microsoft.com/office/officeart/2005/8/layout/vProcess5"/>
    <dgm:cxn modelId="{37BE274A-A1D4-46B5-B323-9815EAD3593D}" srcId="{527E55F3-E42E-470A-BA0A-E7582A588026}" destId="{81B552F2-D346-4C68-8927-E647568D39CD}" srcOrd="3" destOrd="0" parTransId="{717412CA-5D9D-402F-9DCC-459E33571803}" sibTransId="{CF56DEF0-A56E-48E4-BE0C-55FDAD710129}"/>
    <dgm:cxn modelId="{035F304A-E190-4F1D-A971-5A3074E7EA5D}" type="presOf" srcId="{E83C0EEA-2854-42B3-A6D0-D655040F8E89}" destId="{9EEC403B-C34B-4638-91FB-0F421A18BDE4}" srcOrd="0" destOrd="0" presId="urn:microsoft.com/office/officeart/2005/8/layout/vProcess5"/>
    <dgm:cxn modelId="{90FA0B4C-0166-4501-BD87-E3F671525D52}" type="presOf" srcId="{527E55F3-E42E-470A-BA0A-E7582A588026}" destId="{52B36461-D300-4E0C-B6D9-72B9069110C0}" srcOrd="0" destOrd="0" presId="urn:microsoft.com/office/officeart/2005/8/layout/vProcess5"/>
    <dgm:cxn modelId="{6FF6147A-54DF-4122-8E0F-6109B84A2F3D}" type="presOf" srcId="{CCBBB43A-9A75-4D0B-9A9F-AC0632406DEE}" destId="{8BE87573-A2C4-4074-802A-FDE8C2446B2D}" srcOrd="1" destOrd="0" presId="urn:microsoft.com/office/officeart/2005/8/layout/vProcess5"/>
    <dgm:cxn modelId="{5D720893-A430-4ECE-8B5B-71D92730A0E0}" srcId="{527E55F3-E42E-470A-BA0A-E7582A588026}" destId="{CCBBB43A-9A75-4D0B-9A9F-AC0632406DEE}" srcOrd="2" destOrd="0" parTransId="{4450E1E3-F9AC-452E-8ED8-530F77486494}" sibTransId="{E75E1261-842E-4A9B-BA01-0D39879D6FFE}"/>
    <dgm:cxn modelId="{C9301E97-C6E1-44BB-8B0D-E0EF7E800F7E}" type="presOf" srcId="{81B552F2-D346-4C68-8927-E647568D39CD}" destId="{73818AC2-B133-4765-9F89-8E2D25CD635D}" srcOrd="1" destOrd="0" presId="urn:microsoft.com/office/officeart/2005/8/layout/vProcess5"/>
    <dgm:cxn modelId="{B15757A7-1139-44B9-8DF7-7CEE16856EC7}" type="presOf" srcId="{CCBBB43A-9A75-4D0B-9A9F-AC0632406DEE}" destId="{EBF8C5FD-9CDF-4458-950B-E8D344F06F2A}" srcOrd="0" destOrd="0" presId="urn:microsoft.com/office/officeart/2005/8/layout/vProcess5"/>
    <dgm:cxn modelId="{B62999A7-B587-42B8-9EE9-E48598B605A3}" type="presOf" srcId="{E75E1261-842E-4A9B-BA01-0D39879D6FFE}" destId="{9ACE1B36-535A-4DB9-B526-187F1BE165B0}" srcOrd="0" destOrd="0" presId="urn:microsoft.com/office/officeart/2005/8/layout/vProcess5"/>
    <dgm:cxn modelId="{7546A6BA-C5A6-4177-BB97-71C9DD7CD2CF}" type="presOf" srcId="{81B552F2-D346-4C68-8927-E647568D39CD}" destId="{3EFB0CBB-9E91-43FF-9C1E-FA2DE877A1D0}" srcOrd="0" destOrd="0" presId="urn:microsoft.com/office/officeart/2005/8/layout/vProcess5"/>
    <dgm:cxn modelId="{1982B6D4-0897-4433-AE09-E692C4807A2B}" type="presOf" srcId="{37E596A0-90C7-442A-BB0B-3D6DDC38CE7A}" destId="{C65C3453-EEBA-4163-8792-8716B13A8087}" srcOrd="0" destOrd="0" presId="urn:microsoft.com/office/officeart/2005/8/layout/vProcess5"/>
    <dgm:cxn modelId="{B29485FD-39A1-41D3-9F5F-0DEAD02CCF79}" srcId="{527E55F3-E42E-470A-BA0A-E7582A588026}" destId="{274DCD95-E9E1-4F12-8A06-F2E5BEB8B5BB}" srcOrd="1" destOrd="0" parTransId="{274FF732-2FBE-47C9-98A9-9B8D9F1E3A4E}" sibTransId="{E83C0EEA-2854-42B3-A6D0-D655040F8E89}"/>
    <dgm:cxn modelId="{81855476-DEBD-444C-B509-B28D9F22CBE6}" type="presParOf" srcId="{52B36461-D300-4E0C-B6D9-72B9069110C0}" destId="{1FB1C19D-FECD-4B43-AEA3-B64117F94C32}" srcOrd="0" destOrd="0" presId="urn:microsoft.com/office/officeart/2005/8/layout/vProcess5"/>
    <dgm:cxn modelId="{2079FB73-0FAD-4CB1-AFFD-98EC470C5C54}" type="presParOf" srcId="{52B36461-D300-4E0C-B6D9-72B9069110C0}" destId="{C65C3453-EEBA-4163-8792-8716B13A8087}" srcOrd="1" destOrd="0" presId="urn:microsoft.com/office/officeart/2005/8/layout/vProcess5"/>
    <dgm:cxn modelId="{A6F90E17-0AE9-4A6D-BB6D-F08370E91440}" type="presParOf" srcId="{52B36461-D300-4E0C-B6D9-72B9069110C0}" destId="{9321C944-101E-4017-964C-854B007F77A1}" srcOrd="2" destOrd="0" presId="urn:microsoft.com/office/officeart/2005/8/layout/vProcess5"/>
    <dgm:cxn modelId="{E8B3A44D-E546-4B51-B437-D734FC9FF0C3}" type="presParOf" srcId="{52B36461-D300-4E0C-B6D9-72B9069110C0}" destId="{EBF8C5FD-9CDF-4458-950B-E8D344F06F2A}" srcOrd="3" destOrd="0" presId="urn:microsoft.com/office/officeart/2005/8/layout/vProcess5"/>
    <dgm:cxn modelId="{844AEA28-B929-41A2-8B13-B387ECD92814}" type="presParOf" srcId="{52B36461-D300-4E0C-B6D9-72B9069110C0}" destId="{3EFB0CBB-9E91-43FF-9C1E-FA2DE877A1D0}" srcOrd="4" destOrd="0" presId="urn:microsoft.com/office/officeart/2005/8/layout/vProcess5"/>
    <dgm:cxn modelId="{7C7E060B-B4A5-4D2B-AFD2-DDE2652BE582}" type="presParOf" srcId="{52B36461-D300-4E0C-B6D9-72B9069110C0}" destId="{318E604B-2F78-48E7-8696-8E6EE972C8A4}" srcOrd="5" destOrd="0" presId="urn:microsoft.com/office/officeart/2005/8/layout/vProcess5"/>
    <dgm:cxn modelId="{AA688119-6B75-40A7-94CE-5714DE79AAB0}" type="presParOf" srcId="{52B36461-D300-4E0C-B6D9-72B9069110C0}" destId="{9EEC403B-C34B-4638-91FB-0F421A18BDE4}" srcOrd="6" destOrd="0" presId="urn:microsoft.com/office/officeart/2005/8/layout/vProcess5"/>
    <dgm:cxn modelId="{3271C590-631A-4A3A-AC71-2383306FBACF}" type="presParOf" srcId="{52B36461-D300-4E0C-B6D9-72B9069110C0}" destId="{9ACE1B36-535A-4DB9-B526-187F1BE165B0}" srcOrd="7" destOrd="0" presId="urn:microsoft.com/office/officeart/2005/8/layout/vProcess5"/>
    <dgm:cxn modelId="{B50D82E3-D84E-43A3-B8CD-BAD08A82EB5F}" type="presParOf" srcId="{52B36461-D300-4E0C-B6D9-72B9069110C0}" destId="{43A15D3F-A074-4083-BEA1-C5D93E76EABF}" srcOrd="8" destOrd="0" presId="urn:microsoft.com/office/officeart/2005/8/layout/vProcess5"/>
    <dgm:cxn modelId="{515D236A-B61C-4435-8008-78A64F2DCBE7}" type="presParOf" srcId="{52B36461-D300-4E0C-B6D9-72B9069110C0}" destId="{4CC34FC3-994B-4B9B-B0AB-A655E72A920B}" srcOrd="9" destOrd="0" presId="urn:microsoft.com/office/officeart/2005/8/layout/vProcess5"/>
    <dgm:cxn modelId="{F154FFC2-CA2D-4CAE-B646-BFB9BB35104A}" type="presParOf" srcId="{52B36461-D300-4E0C-B6D9-72B9069110C0}" destId="{8BE87573-A2C4-4074-802A-FDE8C2446B2D}" srcOrd="10" destOrd="0" presId="urn:microsoft.com/office/officeart/2005/8/layout/vProcess5"/>
    <dgm:cxn modelId="{592FC137-83C9-438C-AE00-B452137B51B1}" type="presParOf" srcId="{52B36461-D300-4E0C-B6D9-72B9069110C0}" destId="{73818AC2-B133-4765-9F89-8E2D25CD635D}"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5C3453-EEBA-4163-8792-8716B13A8087}">
      <dsp:nvSpPr>
        <dsp:cNvPr id="0" name=""/>
        <dsp:cNvSpPr/>
      </dsp:nvSpPr>
      <dsp:spPr>
        <a:xfrm>
          <a:off x="0" y="0"/>
          <a:ext cx="8412480" cy="10267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VE" sz="2400" b="1" kern="1200" dirty="0">
              <a:solidFill>
                <a:schemeClr val="tx1"/>
              </a:solidFill>
              <a:latin typeface="Comic Sans MS" panose="030F0702030302020204" pitchFamily="66" charset="0"/>
            </a:rPr>
            <a:t>Dinámica</a:t>
          </a:r>
          <a:r>
            <a:rPr lang="en-US" sz="2400" b="1" kern="1200" dirty="0">
              <a:solidFill>
                <a:schemeClr val="tx1"/>
              </a:solidFill>
              <a:latin typeface="Comic Sans MS" panose="030F0702030302020204" pitchFamily="66" charset="0"/>
            </a:rPr>
            <a:t>: </a:t>
          </a:r>
          <a:r>
            <a:rPr lang="es-SV" sz="2400" b="1" kern="1200" dirty="0">
              <a:solidFill>
                <a:schemeClr val="tx1"/>
              </a:solidFill>
              <a:latin typeface="Comic Sans MS" panose="030F0702030302020204" pitchFamily="66" charset="0"/>
            </a:rPr>
            <a:t>Técnicas</a:t>
          </a:r>
          <a:r>
            <a:rPr lang="en-US" sz="2400" b="1" kern="1200" dirty="0">
              <a:solidFill>
                <a:schemeClr val="tx1"/>
              </a:solidFill>
              <a:latin typeface="Comic Sans MS" panose="030F0702030302020204" pitchFamily="66" charset="0"/>
            </a:rPr>
            <a:t> de </a:t>
          </a:r>
          <a:r>
            <a:rPr lang="en-US" sz="2400" b="1" kern="1200" dirty="0" err="1">
              <a:solidFill>
                <a:schemeClr val="tx1"/>
              </a:solidFill>
              <a:latin typeface="Comic Sans MS" panose="030F0702030302020204" pitchFamily="66" charset="0"/>
            </a:rPr>
            <a:t>Disciplina</a:t>
          </a:r>
          <a:endParaRPr lang="en-US" sz="2400" b="1" kern="1200" dirty="0">
            <a:solidFill>
              <a:schemeClr val="tx1"/>
            </a:solidFill>
            <a:latin typeface="Comic Sans MS" panose="030F0702030302020204" pitchFamily="66" charset="0"/>
          </a:endParaRPr>
        </a:p>
      </dsp:txBody>
      <dsp:txXfrm>
        <a:off x="30074" y="30074"/>
        <a:ext cx="7217723" cy="966646"/>
      </dsp:txXfrm>
    </dsp:sp>
    <dsp:sp modelId="{9321C944-101E-4017-964C-854B007F77A1}">
      <dsp:nvSpPr>
        <dsp:cNvPr id="0" name=""/>
        <dsp:cNvSpPr/>
      </dsp:nvSpPr>
      <dsp:spPr>
        <a:xfrm>
          <a:off x="534697" y="1085849"/>
          <a:ext cx="8752175" cy="13497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AR" sz="1800" b="1" kern="1200" dirty="0">
              <a:solidFill>
                <a:srgbClr val="FFFF00"/>
              </a:solidFill>
              <a:latin typeface="Comic Sans MS" panose="030F0702030302020204" pitchFamily="66" charset="0"/>
            </a:rPr>
            <a:t>Propósito</a:t>
          </a:r>
          <a:r>
            <a:rPr lang="en-US" sz="1800" b="1" kern="1200" dirty="0">
              <a:solidFill>
                <a:srgbClr val="FFFF00"/>
              </a:solidFill>
              <a:latin typeface="Comic Sans MS" panose="030F0702030302020204" pitchFamily="66" charset="0"/>
            </a:rPr>
            <a:t>: </a:t>
          </a:r>
          <a:r>
            <a:rPr lang="en-US" sz="1800" b="1" kern="1200" dirty="0" err="1">
              <a:solidFill>
                <a:srgbClr val="FFFF00"/>
              </a:solidFill>
              <a:latin typeface="Comic Sans MS" panose="030F0702030302020204" pitchFamily="66" charset="0"/>
            </a:rPr>
            <a:t>Identificar</a:t>
          </a:r>
          <a:r>
            <a:rPr lang="en-US" sz="1800" b="1" kern="1200" dirty="0">
              <a:solidFill>
                <a:srgbClr val="FFFF00"/>
              </a:solidFill>
              <a:latin typeface="Comic Sans MS" panose="030F0702030302020204" pitchFamily="66" charset="0"/>
            </a:rPr>
            <a:t> las </a:t>
          </a:r>
          <a:r>
            <a:rPr lang="en-US" sz="1800" b="1" kern="1200" dirty="0" err="1">
              <a:solidFill>
                <a:srgbClr val="FFFF00"/>
              </a:solidFill>
              <a:latin typeface="Comic Sans MS" panose="030F0702030302020204" pitchFamily="66" charset="0"/>
            </a:rPr>
            <a:t>tecnicas</a:t>
          </a:r>
          <a:r>
            <a:rPr lang="en-US" sz="1800" b="1" kern="1200" dirty="0">
              <a:solidFill>
                <a:srgbClr val="FFFF00"/>
              </a:solidFill>
              <a:latin typeface="Comic Sans MS" panose="030F0702030302020204" pitchFamily="66" charset="0"/>
            </a:rPr>
            <a:t> de </a:t>
          </a:r>
          <a:r>
            <a:rPr lang="en-US" sz="1800" b="1" kern="1200" dirty="0" err="1">
              <a:solidFill>
                <a:srgbClr val="FFFF00"/>
              </a:solidFill>
              <a:latin typeface="Comic Sans MS" panose="030F0702030302020204" pitchFamily="66" charset="0"/>
            </a:rPr>
            <a:t>disciplina</a:t>
          </a:r>
          <a:r>
            <a:rPr lang="en-US" sz="1800" b="1" kern="1200" dirty="0">
              <a:solidFill>
                <a:srgbClr val="FFFF00"/>
              </a:solidFill>
              <a:latin typeface="Comic Sans MS" panose="030F0702030302020204" pitchFamily="66" charset="0"/>
            </a:rPr>
            <a:t> que </a:t>
          </a:r>
          <a:r>
            <a:rPr lang="en-US" sz="1800" b="1" kern="1200" dirty="0" err="1">
              <a:solidFill>
                <a:srgbClr val="FFFF00"/>
              </a:solidFill>
              <a:latin typeface="Comic Sans MS" panose="030F0702030302020204" pitchFamily="66" charset="0"/>
            </a:rPr>
            <a:t>experimentaste</a:t>
          </a:r>
          <a:r>
            <a:rPr lang="en-US" sz="1800" b="1" kern="1200" dirty="0">
              <a:solidFill>
                <a:srgbClr val="FFFF00"/>
              </a:solidFill>
              <a:latin typeface="Comic Sans MS" panose="030F0702030302020204" pitchFamily="66" charset="0"/>
            </a:rPr>
            <a:t> en la </a:t>
          </a:r>
          <a:r>
            <a:rPr lang="en-US" sz="1800" b="1" kern="1200" dirty="0" err="1">
              <a:solidFill>
                <a:srgbClr val="FFFF00"/>
              </a:solidFill>
              <a:latin typeface="Comic Sans MS" panose="030F0702030302020204" pitchFamily="66" charset="0"/>
            </a:rPr>
            <a:t>escuela</a:t>
          </a:r>
          <a:r>
            <a:rPr lang="en-US" sz="1800" b="1" kern="1200" dirty="0">
              <a:solidFill>
                <a:srgbClr val="FFFF00"/>
              </a:solidFill>
              <a:latin typeface="Comic Sans MS" panose="030F0702030302020204" pitchFamily="66" charset="0"/>
            </a:rPr>
            <a:t> </a:t>
          </a:r>
          <a:r>
            <a:rPr lang="en-US" sz="1800" b="1" kern="1200" dirty="0" err="1">
              <a:solidFill>
                <a:srgbClr val="FFFF00"/>
              </a:solidFill>
              <a:latin typeface="Comic Sans MS" panose="030F0702030302020204" pitchFamily="66" charset="0"/>
            </a:rPr>
            <a:t>cuando</a:t>
          </a:r>
          <a:r>
            <a:rPr lang="en-US" sz="1800" b="1" kern="1200" dirty="0">
              <a:solidFill>
                <a:srgbClr val="FFFF00"/>
              </a:solidFill>
              <a:latin typeface="Comic Sans MS" panose="030F0702030302020204" pitchFamily="66" charset="0"/>
            </a:rPr>
            <a:t> eras </a:t>
          </a:r>
          <a:r>
            <a:rPr lang="en-US" sz="1800" b="1" kern="1200" dirty="0" err="1">
              <a:solidFill>
                <a:srgbClr val="FFFF00"/>
              </a:solidFill>
              <a:latin typeface="Comic Sans MS" panose="030F0702030302020204" pitchFamily="66" charset="0"/>
            </a:rPr>
            <a:t>nino</a:t>
          </a:r>
          <a:r>
            <a:rPr lang="en-US" sz="1800" b="1" kern="1200" dirty="0">
              <a:solidFill>
                <a:srgbClr val="FFFF00"/>
              </a:solidFill>
              <a:latin typeface="Comic Sans MS" panose="030F0702030302020204" pitchFamily="66" charset="0"/>
            </a:rPr>
            <a:t> y </a:t>
          </a:r>
          <a:r>
            <a:rPr lang="en-US" sz="1800" b="1" kern="1200" dirty="0" err="1">
              <a:solidFill>
                <a:srgbClr val="FFFF00"/>
              </a:solidFill>
              <a:latin typeface="Comic Sans MS" panose="030F0702030302020204" pitchFamily="66" charset="0"/>
            </a:rPr>
            <a:t>evaluar</a:t>
          </a:r>
          <a:r>
            <a:rPr lang="en-US" sz="1800" b="1" kern="1200" dirty="0">
              <a:solidFill>
                <a:srgbClr val="FFFF00"/>
              </a:solidFill>
              <a:latin typeface="Comic Sans MS" panose="030F0702030302020204" pitchFamily="66" charset="0"/>
            </a:rPr>
            <a:t> sus </a:t>
          </a:r>
          <a:r>
            <a:rPr lang="en-US" sz="1800" b="1" kern="1200" dirty="0" err="1">
              <a:solidFill>
                <a:srgbClr val="FFFF00"/>
              </a:solidFill>
              <a:latin typeface="Comic Sans MS" panose="030F0702030302020204" pitchFamily="66" charset="0"/>
            </a:rPr>
            <a:t>efectos</a:t>
          </a:r>
          <a:r>
            <a:rPr lang="en-US" sz="1800" b="1" kern="1200" dirty="0">
              <a:solidFill>
                <a:srgbClr val="FFFF00"/>
              </a:solidFill>
              <a:latin typeface="Comic Sans MS" panose="030F0702030302020204" pitchFamily="66" charset="0"/>
            </a:rPr>
            <a:t> *</a:t>
          </a:r>
        </a:p>
        <a:p>
          <a:pPr marL="0" lvl="0" indent="0" algn="l" defTabSz="800100">
            <a:lnSpc>
              <a:spcPct val="90000"/>
            </a:lnSpc>
            <a:spcBef>
              <a:spcPct val="0"/>
            </a:spcBef>
            <a:spcAft>
              <a:spcPct val="35000"/>
            </a:spcAft>
            <a:buNone/>
          </a:pPr>
          <a:r>
            <a:rPr lang="en-US" sz="2400" b="1" kern="1200" dirty="0">
              <a:solidFill>
                <a:schemeClr val="tx1"/>
              </a:solidFill>
              <a:latin typeface="Comic Sans MS" panose="030F0702030302020204" pitchFamily="66" charset="0"/>
            </a:rPr>
            <a:t>*</a:t>
          </a:r>
          <a:r>
            <a:rPr lang="en-US" sz="2400" b="1" kern="1200" dirty="0" err="1">
              <a:solidFill>
                <a:schemeClr val="tx1"/>
              </a:solidFill>
              <a:latin typeface="Comic Sans MS" panose="030F0702030302020204" pitchFamily="66" charset="0"/>
            </a:rPr>
            <a:t>Recuerda</a:t>
          </a:r>
          <a:r>
            <a:rPr lang="en-US" sz="2400" b="1" kern="1200" dirty="0">
              <a:solidFill>
                <a:schemeClr val="tx1"/>
              </a:solidFill>
              <a:latin typeface="Comic Sans MS" panose="030F0702030302020204" pitchFamily="66" charset="0"/>
            </a:rPr>
            <a:t> la </a:t>
          </a:r>
          <a:r>
            <a:rPr lang="en-US" sz="2400" b="1" kern="1200" dirty="0" err="1">
              <a:solidFill>
                <a:schemeClr val="tx1"/>
              </a:solidFill>
              <a:latin typeface="Comic Sans MS" panose="030F0702030302020204" pitchFamily="66" charset="0"/>
            </a:rPr>
            <a:t>maestra</a:t>
          </a:r>
          <a:r>
            <a:rPr lang="en-US" sz="2400" b="1" kern="1200" dirty="0">
              <a:solidFill>
                <a:schemeClr val="tx1"/>
              </a:solidFill>
              <a:latin typeface="Comic Sans MS" panose="030F0702030302020204" pitchFamily="66" charset="0"/>
            </a:rPr>
            <a:t>- </a:t>
          </a:r>
          <a:endParaRPr lang="en-US" sz="1800" b="1" kern="1200" dirty="0">
            <a:solidFill>
              <a:srgbClr val="FFFF00"/>
            </a:solidFill>
            <a:latin typeface="Comic Sans MS" panose="030F0702030302020204" pitchFamily="66" charset="0"/>
          </a:endParaRPr>
        </a:p>
      </dsp:txBody>
      <dsp:txXfrm>
        <a:off x="574229" y="1125381"/>
        <a:ext cx="7245750" cy="1270647"/>
      </dsp:txXfrm>
    </dsp:sp>
    <dsp:sp modelId="{EBF8C5FD-9CDF-4458-950B-E8D344F06F2A}">
      <dsp:nvSpPr>
        <dsp:cNvPr id="0" name=""/>
        <dsp:cNvSpPr/>
      </dsp:nvSpPr>
      <dsp:spPr>
        <a:xfrm>
          <a:off x="1436683" y="2491298"/>
          <a:ext cx="8412480" cy="10267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latin typeface="Comic Sans MS" panose="030F0702030302020204" pitchFamily="66" charset="0"/>
            </a:rPr>
            <a:t>*que </a:t>
          </a:r>
          <a:r>
            <a:rPr lang="en-US" sz="2400" b="1" kern="1200" dirty="0" err="1">
              <a:solidFill>
                <a:schemeClr val="tx1"/>
              </a:solidFill>
              <a:latin typeface="Comic Sans MS" panose="030F0702030302020204" pitchFamily="66" charset="0"/>
            </a:rPr>
            <a:t>mejor</a:t>
          </a:r>
          <a:r>
            <a:rPr lang="en-US" sz="2400" b="1" kern="1200" dirty="0">
              <a:solidFill>
                <a:schemeClr val="tx1"/>
              </a:solidFill>
              <a:latin typeface="Comic Sans MS" panose="030F0702030302020204" pitchFamily="66" charset="0"/>
            </a:rPr>
            <a:t> </a:t>
          </a:r>
          <a:r>
            <a:rPr lang="en-US" sz="2400" b="1" kern="1200" dirty="0" err="1">
              <a:solidFill>
                <a:schemeClr val="tx1"/>
              </a:solidFill>
              <a:latin typeface="Comic Sans MS" panose="030F0702030302020204" pitchFamily="66" charset="0"/>
            </a:rPr>
            <a:t>te</a:t>
          </a:r>
          <a:r>
            <a:rPr lang="en-US" sz="2400" b="1" kern="1200" dirty="0">
              <a:solidFill>
                <a:schemeClr val="tx1"/>
              </a:solidFill>
              <a:latin typeface="Comic Sans MS" panose="030F0702030302020204" pitchFamily="66" charset="0"/>
            </a:rPr>
            <a:t> </a:t>
          </a:r>
          <a:r>
            <a:rPr lang="en-US" sz="2400" b="1" kern="1200" dirty="0" err="1">
              <a:solidFill>
                <a:schemeClr val="tx1"/>
              </a:solidFill>
              <a:latin typeface="Comic Sans MS" panose="030F0702030302020204" pitchFamily="66" charset="0"/>
            </a:rPr>
            <a:t>hizo</a:t>
          </a:r>
          <a:r>
            <a:rPr lang="en-US" sz="2400" b="1" kern="1200" dirty="0">
              <a:solidFill>
                <a:schemeClr val="tx1"/>
              </a:solidFill>
              <a:latin typeface="Comic Sans MS" panose="030F0702030302020204" pitchFamily="66" charset="0"/>
            </a:rPr>
            <a:t> </a:t>
          </a:r>
          <a:r>
            <a:rPr lang="en-US" sz="2400" b="1" kern="1200" dirty="0" err="1">
              <a:solidFill>
                <a:schemeClr val="tx1"/>
              </a:solidFill>
              <a:latin typeface="Comic Sans MS" panose="030F0702030302020204" pitchFamily="66" charset="0"/>
            </a:rPr>
            <a:t>sentir</a:t>
          </a:r>
          <a:endParaRPr lang="en-US" sz="2400" b="1" kern="1200" dirty="0">
            <a:solidFill>
              <a:schemeClr val="tx1"/>
            </a:solidFill>
            <a:latin typeface="Comic Sans MS" panose="030F0702030302020204" pitchFamily="66" charset="0"/>
          </a:endParaRPr>
        </a:p>
      </dsp:txBody>
      <dsp:txXfrm>
        <a:off x="1466757" y="2521372"/>
        <a:ext cx="6990885" cy="966646"/>
      </dsp:txXfrm>
    </dsp:sp>
    <dsp:sp modelId="{3EFB0CBB-9E91-43FF-9C1E-FA2DE877A1D0}">
      <dsp:nvSpPr>
        <dsp:cNvPr id="0" name=""/>
        <dsp:cNvSpPr/>
      </dsp:nvSpPr>
      <dsp:spPr>
        <a:xfrm>
          <a:off x="2103119" y="3516633"/>
          <a:ext cx="8412480" cy="10267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latin typeface="Comic Sans MS" panose="030F0702030302020204" pitchFamily="66" charset="0"/>
            </a:rPr>
            <a:t>*que </a:t>
          </a:r>
          <a:r>
            <a:rPr lang="en-US" sz="2400" b="1" kern="1200" dirty="0" err="1">
              <a:solidFill>
                <a:schemeClr val="tx1"/>
              </a:solidFill>
              <a:latin typeface="Comic Sans MS" panose="030F0702030302020204" pitchFamily="66" charset="0"/>
            </a:rPr>
            <a:t>peor</a:t>
          </a:r>
          <a:r>
            <a:rPr lang="en-US" sz="2400" b="1" kern="1200" dirty="0">
              <a:solidFill>
                <a:schemeClr val="tx1"/>
              </a:solidFill>
              <a:latin typeface="Comic Sans MS" panose="030F0702030302020204" pitchFamily="66" charset="0"/>
            </a:rPr>
            <a:t> </a:t>
          </a:r>
          <a:r>
            <a:rPr lang="en-US" sz="2400" b="1" kern="1200" dirty="0" err="1">
              <a:solidFill>
                <a:schemeClr val="tx1"/>
              </a:solidFill>
              <a:latin typeface="Comic Sans MS" panose="030F0702030302020204" pitchFamily="66" charset="0"/>
            </a:rPr>
            <a:t>te</a:t>
          </a:r>
          <a:r>
            <a:rPr lang="en-US" sz="2400" b="1" kern="1200" dirty="0">
              <a:solidFill>
                <a:schemeClr val="tx1"/>
              </a:solidFill>
              <a:latin typeface="Comic Sans MS" panose="030F0702030302020204" pitchFamily="66" charset="0"/>
            </a:rPr>
            <a:t> </a:t>
          </a:r>
          <a:r>
            <a:rPr lang="en-US" sz="2400" b="1" kern="1200" dirty="0" err="1">
              <a:solidFill>
                <a:schemeClr val="tx1"/>
              </a:solidFill>
              <a:latin typeface="Comic Sans MS" panose="030F0702030302020204" pitchFamily="66" charset="0"/>
            </a:rPr>
            <a:t>hizo</a:t>
          </a:r>
          <a:r>
            <a:rPr lang="en-US" sz="2400" b="1" kern="1200" dirty="0">
              <a:solidFill>
                <a:schemeClr val="tx1"/>
              </a:solidFill>
              <a:latin typeface="Comic Sans MS" panose="030F0702030302020204" pitchFamily="66" charset="0"/>
            </a:rPr>
            <a:t> </a:t>
          </a:r>
          <a:r>
            <a:rPr lang="en-US" sz="2400" b="1" kern="1200" dirty="0" err="1">
              <a:solidFill>
                <a:schemeClr val="tx1"/>
              </a:solidFill>
              <a:latin typeface="Comic Sans MS" panose="030F0702030302020204" pitchFamily="66" charset="0"/>
            </a:rPr>
            <a:t>sentir</a:t>
          </a:r>
          <a:r>
            <a:rPr lang="en-US" sz="2400" b="1" kern="1200" dirty="0">
              <a:solidFill>
                <a:schemeClr val="tx1"/>
              </a:solidFill>
              <a:latin typeface="Comic Sans MS" panose="030F0702030302020204" pitchFamily="66" charset="0"/>
            </a:rPr>
            <a:t> </a:t>
          </a:r>
        </a:p>
      </dsp:txBody>
      <dsp:txXfrm>
        <a:off x="2133193" y="3546707"/>
        <a:ext cx="6980370" cy="966646"/>
      </dsp:txXfrm>
    </dsp:sp>
    <dsp:sp modelId="{318E604B-2F78-48E7-8696-8E6EE972C8A4}">
      <dsp:nvSpPr>
        <dsp:cNvPr id="0" name=""/>
        <dsp:cNvSpPr/>
      </dsp:nvSpPr>
      <dsp:spPr>
        <a:xfrm>
          <a:off x="7745063" y="786431"/>
          <a:ext cx="667416" cy="66741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7895232" y="786431"/>
        <a:ext cx="367078" cy="502231"/>
      </dsp:txXfrm>
    </dsp:sp>
    <dsp:sp modelId="{9EEC403B-C34B-4638-91FB-0F421A18BDE4}">
      <dsp:nvSpPr>
        <dsp:cNvPr id="0" name=""/>
        <dsp:cNvSpPr/>
      </dsp:nvSpPr>
      <dsp:spPr>
        <a:xfrm>
          <a:off x="8449608" y="1999916"/>
          <a:ext cx="667416" cy="66741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8599777" y="1999916"/>
        <a:ext cx="367078" cy="502231"/>
      </dsp:txXfrm>
    </dsp:sp>
    <dsp:sp modelId="{9ACE1B36-535A-4DB9-B526-187F1BE165B0}">
      <dsp:nvSpPr>
        <dsp:cNvPr id="0" name=""/>
        <dsp:cNvSpPr/>
      </dsp:nvSpPr>
      <dsp:spPr>
        <a:xfrm>
          <a:off x="9143638" y="3213400"/>
          <a:ext cx="667416" cy="66741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9293807" y="3213400"/>
        <a:ext cx="367078" cy="50223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305A7-53C9-4538-9ED5-7F0A608777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318781-0CC6-4321-8DFC-181E03BF8C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4DBC08-4879-4BF5-AD19-7937D45C5B37}"/>
              </a:ext>
            </a:extLst>
          </p:cNvPr>
          <p:cNvSpPr>
            <a:spLocks noGrp="1"/>
          </p:cNvSpPr>
          <p:nvPr>
            <p:ph type="dt" sz="half" idx="10"/>
          </p:nvPr>
        </p:nvSpPr>
        <p:spPr/>
        <p:txBody>
          <a:bodyPr/>
          <a:lstStyle/>
          <a:p>
            <a:fld id="{F13F9FA1-E1C5-4037-A374-2DEB856FA264}" type="datetimeFigureOut">
              <a:rPr lang="en-US" smtClean="0"/>
              <a:t>10/11/2020</a:t>
            </a:fld>
            <a:endParaRPr lang="en-US" dirty="0"/>
          </a:p>
        </p:txBody>
      </p:sp>
      <p:sp>
        <p:nvSpPr>
          <p:cNvPr id="5" name="Footer Placeholder 4">
            <a:extLst>
              <a:ext uri="{FF2B5EF4-FFF2-40B4-BE49-F238E27FC236}">
                <a16:creationId xmlns:a16="http://schemas.microsoft.com/office/drawing/2014/main" id="{CC0F986E-1BC5-45AA-AE7A-D78BBF113DF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E1C594-144D-45E3-AD21-B99C453E0E27}"/>
              </a:ext>
            </a:extLst>
          </p:cNvPr>
          <p:cNvSpPr>
            <a:spLocks noGrp="1"/>
          </p:cNvSpPr>
          <p:nvPr>
            <p:ph type="sldNum" sz="quarter" idx="12"/>
          </p:nvPr>
        </p:nvSpPr>
        <p:spPr/>
        <p:txBody>
          <a:bodyPr/>
          <a:lstStyle/>
          <a:p>
            <a:fld id="{272B8842-1796-4F32-9633-8CAF6BBB3856}" type="slidenum">
              <a:rPr lang="en-US" smtClean="0"/>
              <a:t>‹#›</a:t>
            </a:fld>
            <a:endParaRPr lang="en-US" dirty="0"/>
          </a:p>
        </p:txBody>
      </p:sp>
    </p:spTree>
    <p:extLst>
      <p:ext uri="{BB962C8B-B14F-4D97-AF65-F5344CB8AC3E}">
        <p14:creationId xmlns:p14="http://schemas.microsoft.com/office/powerpoint/2010/main" val="2422510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13795-51C1-4B10-8102-47CB82041A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87936F-3B7D-41E1-BE1B-6396426EB5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2004C6-B4C5-4DF4-8F73-C46363E44F4D}"/>
              </a:ext>
            </a:extLst>
          </p:cNvPr>
          <p:cNvSpPr>
            <a:spLocks noGrp="1"/>
          </p:cNvSpPr>
          <p:nvPr>
            <p:ph type="dt" sz="half" idx="10"/>
          </p:nvPr>
        </p:nvSpPr>
        <p:spPr/>
        <p:txBody>
          <a:bodyPr/>
          <a:lstStyle/>
          <a:p>
            <a:fld id="{F13F9FA1-E1C5-4037-A374-2DEB856FA264}" type="datetimeFigureOut">
              <a:rPr lang="en-US" smtClean="0"/>
              <a:t>10/11/2020</a:t>
            </a:fld>
            <a:endParaRPr lang="en-US" dirty="0"/>
          </a:p>
        </p:txBody>
      </p:sp>
      <p:sp>
        <p:nvSpPr>
          <p:cNvPr id="5" name="Footer Placeholder 4">
            <a:extLst>
              <a:ext uri="{FF2B5EF4-FFF2-40B4-BE49-F238E27FC236}">
                <a16:creationId xmlns:a16="http://schemas.microsoft.com/office/drawing/2014/main" id="{E298F444-928E-4553-A2C4-955C378B3EF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63713C-A2A7-4609-ABA9-9814E2953A6E}"/>
              </a:ext>
            </a:extLst>
          </p:cNvPr>
          <p:cNvSpPr>
            <a:spLocks noGrp="1"/>
          </p:cNvSpPr>
          <p:nvPr>
            <p:ph type="sldNum" sz="quarter" idx="12"/>
          </p:nvPr>
        </p:nvSpPr>
        <p:spPr/>
        <p:txBody>
          <a:bodyPr/>
          <a:lstStyle/>
          <a:p>
            <a:fld id="{272B8842-1796-4F32-9633-8CAF6BBB3856}" type="slidenum">
              <a:rPr lang="en-US" smtClean="0"/>
              <a:t>‹#›</a:t>
            </a:fld>
            <a:endParaRPr lang="en-US" dirty="0"/>
          </a:p>
        </p:txBody>
      </p:sp>
    </p:spTree>
    <p:extLst>
      <p:ext uri="{BB962C8B-B14F-4D97-AF65-F5344CB8AC3E}">
        <p14:creationId xmlns:p14="http://schemas.microsoft.com/office/powerpoint/2010/main" val="4224793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8471E3-879B-403E-9379-85E065EA1A8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4829CB-27A6-4770-A201-59A3915A1F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6F4052-3E43-4D60-91CC-FD041703EAC2}"/>
              </a:ext>
            </a:extLst>
          </p:cNvPr>
          <p:cNvSpPr>
            <a:spLocks noGrp="1"/>
          </p:cNvSpPr>
          <p:nvPr>
            <p:ph type="dt" sz="half" idx="10"/>
          </p:nvPr>
        </p:nvSpPr>
        <p:spPr/>
        <p:txBody>
          <a:bodyPr/>
          <a:lstStyle/>
          <a:p>
            <a:fld id="{F13F9FA1-E1C5-4037-A374-2DEB856FA264}" type="datetimeFigureOut">
              <a:rPr lang="en-US" smtClean="0"/>
              <a:t>10/11/2020</a:t>
            </a:fld>
            <a:endParaRPr lang="en-US" dirty="0"/>
          </a:p>
        </p:txBody>
      </p:sp>
      <p:sp>
        <p:nvSpPr>
          <p:cNvPr id="5" name="Footer Placeholder 4">
            <a:extLst>
              <a:ext uri="{FF2B5EF4-FFF2-40B4-BE49-F238E27FC236}">
                <a16:creationId xmlns:a16="http://schemas.microsoft.com/office/drawing/2014/main" id="{2213DA3B-AEC0-4671-A363-8821653F5B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F28FD1E-7599-4AC8-B6A3-5D227ABDE327}"/>
              </a:ext>
            </a:extLst>
          </p:cNvPr>
          <p:cNvSpPr>
            <a:spLocks noGrp="1"/>
          </p:cNvSpPr>
          <p:nvPr>
            <p:ph type="sldNum" sz="quarter" idx="12"/>
          </p:nvPr>
        </p:nvSpPr>
        <p:spPr/>
        <p:txBody>
          <a:bodyPr/>
          <a:lstStyle/>
          <a:p>
            <a:fld id="{272B8842-1796-4F32-9633-8CAF6BBB3856}" type="slidenum">
              <a:rPr lang="en-US" smtClean="0"/>
              <a:t>‹#›</a:t>
            </a:fld>
            <a:endParaRPr lang="en-US" dirty="0"/>
          </a:p>
        </p:txBody>
      </p:sp>
    </p:spTree>
    <p:extLst>
      <p:ext uri="{BB962C8B-B14F-4D97-AF65-F5344CB8AC3E}">
        <p14:creationId xmlns:p14="http://schemas.microsoft.com/office/powerpoint/2010/main" val="1058074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21935-3641-41C5-B09A-8B460A17B2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056D0F-E47C-41CF-B4C1-071159624E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4E7F71-48EB-4F4D-A253-903285C40CFF}"/>
              </a:ext>
            </a:extLst>
          </p:cNvPr>
          <p:cNvSpPr>
            <a:spLocks noGrp="1"/>
          </p:cNvSpPr>
          <p:nvPr>
            <p:ph type="dt" sz="half" idx="10"/>
          </p:nvPr>
        </p:nvSpPr>
        <p:spPr/>
        <p:txBody>
          <a:bodyPr/>
          <a:lstStyle/>
          <a:p>
            <a:fld id="{F13F9FA1-E1C5-4037-A374-2DEB856FA264}" type="datetimeFigureOut">
              <a:rPr lang="en-US" smtClean="0"/>
              <a:t>10/11/2020</a:t>
            </a:fld>
            <a:endParaRPr lang="en-US" dirty="0"/>
          </a:p>
        </p:txBody>
      </p:sp>
      <p:sp>
        <p:nvSpPr>
          <p:cNvPr id="5" name="Footer Placeholder 4">
            <a:extLst>
              <a:ext uri="{FF2B5EF4-FFF2-40B4-BE49-F238E27FC236}">
                <a16:creationId xmlns:a16="http://schemas.microsoft.com/office/drawing/2014/main" id="{275DFCA1-B6EF-4D78-ACAB-D870483795E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84D823D-43A4-40EE-8F5F-18E0E0DEAAD1}"/>
              </a:ext>
            </a:extLst>
          </p:cNvPr>
          <p:cNvSpPr>
            <a:spLocks noGrp="1"/>
          </p:cNvSpPr>
          <p:nvPr>
            <p:ph type="sldNum" sz="quarter" idx="12"/>
          </p:nvPr>
        </p:nvSpPr>
        <p:spPr/>
        <p:txBody>
          <a:bodyPr/>
          <a:lstStyle/>
          <a:p>
            <a:fld id="{272B8842-1796-4F32-9633-8CAF6BBB3856}" type="slidenum">
              <a:rPr lang="en-US" smtClean="0"/>
              <a:t>‹#›</a:t>
            </a:fld>
            <a:endParaRPr lang="en-US" dirty="0"/>
          </a:p>
        </p:txBody>
      </p:sp>
    </p:spTree>
    <p:extLst>
      <p:ext uri="{BB962C8B-B14F-4D97-AF65-F5344CB8AC3E}">
        <p14:creationId xmlns:p14="http://schemas.microsoft.com/office/powerpoint/2010/main" val="2467440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1BA29-A667-4B10-93AA-A767811EA1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8C7A96-5D0C-4455-A484-0C876C63F0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4098C7-A35E-4204-97AC-24B5A7ECF2A3}"/>
              </a:ext>
            </a:extLst>
          </p:cNvPr>
          <p:cNvSpPr>
            <a:spLocks noGrp="1"/>
          </p:cNvSpPr>
          <p:nvPr>
            <p:ph type="dt" sz="half" idx="10"/>
          </p:nvPr>
        </p:nvSpPr>
        <p:spPr/>
        <p:txBody>
          <a:bodyPr/>
          <a:lstStyle/>
          <a:p>
            <a:fld id="{F13F9FA1-E1C5-4037-A374-2DEB856FA264}" type="datetimeFigureOut">
              <a:rPr lang="en-US" smtClean="0"/>
              <a:t>10/11/2020</a:t>
            </a:fld>
            <a:endParaRPr lang="en-US" dirty="0"/>
          </a:p>
        </p:txBody>
      </p:sp>
      <p:sp>
        <p:nvSpPr>
          <p:cNvPr id="5" name="Footer Placeholder 4">
            <a:extLst>
              <a:ext uri="{FF2B5EF4-FFF2-40B4-BE49-F238E27FC236}">
                <a16:creationId xmlns:a16="http://schemas.microsoft.com/office/drawing/2014/main" id="{D22768E5-69DC-4ED8-8219-46DDD7FE60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768693-2575-4838-82F8-4A2F414C59C2}"/>
              </a:ext>
            </a:extLst>
          </p:cNvPr>
          <p:cNvSpPr>
            <a:spLocks noGrp="1"/>
          </p:cNvSpPr>
          <p:nvPr>
            <p:ph type="sldNum" sz="quarter" idx="12"/>
          </p:nvPr>
        </p:nvSpPr>
        <p:spPr/>
        <p:txBody>
          <a:bodyPr/>
          <a:lstStyle/>
          <a:p>
            <a:fld id="{272B8842-1796-4F32-9633-8CAF6BBB3856}" type="slidenum">
              <a:rPr lang="en-US" smtClean="0"/>
              <a:t>‹#›</a:t>
            </a:fld>
            <a:endParaRPr lang="en-US" dirty="0"/>
          </a:p>
        </p:txBody>
      </p:sp>
    </p:spTree>
    <p:extLst>
      <p:ext uri="{BB962C8B-B14F-4D97-AF65-F5344CB8AC3E}">
        <p14:creationId xmlns:p14="http://schemas.microsoft.com/office/powerpoint/2010/main" val="1391453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66DFA-52E1-4B4B-A351-CFC67A97E4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6372EB-31A0-4DB3-AE49-A44B19AD50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312BA94-17E3-4830-B66B-E98CC79334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84542A-7A72-4857-B98B-A630D43FA1F7}"/>
              </a:ext>
            </a:extLst>
          </p:cNvPr>
          <p:cNvSpPr>
            <a:spLocks noGrp="1"/>
          </p:cNvSpPr>
          <p:nvPr>
            <p:ph type="dt" sz="half" idx="10"/>
          </p:nvPr>
        </p:nvSpPr>
        <p:spPr/>
        <p:txBody>
          <a:bodyPr/>
          <a:lstStyle/>
          <a:p>
            <a:fld id="{F13F9FA1-E1C5-4037-A374-2DEB856FA264}" type="datetimeFigureOut">
              <a:rPr lang="en-US" smtClean="0"/>
              <a:t>10/11/2020</a:t>
            </a:fld>
            <a:endParaRPr lang="en-US" dirty="0"/>
          </a:p>
        </p:txBody>
      </p:sp>
      <p:sp>
        <p:nvSpPr>
          <p:cNvPr id="6" name="Footer Placeholder 5">
            <a:extLst>
              <a:ext uri="{FF2B5EF4-FFF2-40B4-BE49-F238E27FC236}">
                <a16:creationId xmlns:a16="http://schemas.microsoft.com/office/drawing/2014/main" id="{AB37DADD-031E-41BF-87A0-69F0EC735C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0AB5047-68A7-4B6F-955F-853DFC7809A5}"/>
              </a:ext>
            </a:extLst>
          </p:cNvPr>
          <p:cNvSpPr>
            <a:spLocks noGrp="1"/>
          </p:cNvSpPr>
          <p:nvPr>
            <p:ph type="sldNum" sz="quarter" idx="12"/>
          </p:nvPr>
        </p:nvSpPr>
        <p:spPr/>
        <p:txBody>
          <a:bodyPr/>
          <a:lstStyle/>
          <a:p>
            <a:fld id="{272B8842-1796-4F32-9633-8CAF6BBB3856}" type="slidenum">
              <a:rPr lang="en-US" smtClean="0"/>
              <a:t>‹#›</a:t>
            </a:fld>
            <a:endParaRPr lang="en-US" dirty="0"/>
          </a:p>
        </p:txBody>
      </p:sp>
    </p:spTree>
    <p:extLst>
      <p:ext uri="{BB962C8B-B14F-4D97-AF65-F5344CB8AC3E}">
        <p14:creationId xmlns:p14="http://schemas.microsoft.com/office/powerpoint/2010/main" val="1814112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BD658-9DE8-4DBA-880C-217062E2D7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17E44D-0B1C-4D5D-8ED8-DBFA838352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403486-57E3-4616-99B5-EAC1FBB2C5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7E4E47-D586-4818-9B0C-6BA2591ED1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42C863-6823-4BAD-A2A1-9E0DDCC6BB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DFCC2F-D4C3-4568-A972-82E445EA55BD}"/>
              </a:ext>
            </a:extLst>
          </p:cNvPr>
          <p:cNvSpPr>
            <a:spLocks noGrp="1"/>
          </p:cNvSpPr>
          <p:nvPr>
            <p:ph type="dt" sz="half" idx="10"/>
          </p:nvPr>
        </p:nvSpPr>
        <p:spPr/>
        <p:txBody>
          <a:bodyPr/>
          <a:lstStyle/>
          <a:p>
            <a:fld id="{F13F9FA1-E1C5-4037-A374-2DEB856FA264}" type="datetimeFigureOut">
              <a:rPr lang="en-US" smtClean="0"/>
              <a:t>10/11/2020</a:t>
            </a:fld>
            <a:endParaRPr lang="en-US" dirty="0"/>
          </a:p>
        </p:txBody>
      </p:sp>
      <p:sp>
        <p:nvSpPr>
          <p:cNvPr id="8" name="Footer Placeholder 7">
            <a:extLst>
              <a:ext uri="{FF2B5EF4-FFF2-40B4-BE49-F238E27FC236}">
                <a16:creationId xmlns:a16="http://schemas.microsoft.com/office/drawing/2014/main" id="{5F5DAFC9-4A95-4986-A08A-418429DDAEF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9D61C38-2792-42BD-84E6-19DB879D875B}"/>
              </a:ext>
            </a:extLst>
          </p:cNvPr>
          <p:cNvSpPr>
            <a:spLocks noGrp="1"/>
          </p:cNvSpPr>
          <p:nvPr>
            <p:ph type="sldNum" sz="quarter" idx="12"/>
          </p:nvPr>
        </p:nvSpPr>
        <p:spPr/>
        <p:txBody>
          <a:bodyPr/>
          <a:lstStyle/>
          <a:p>
            <a:fld id="{272B8842-1796-4F32-9633-8CAF6BBB3856}" type="slidenum">
              <a:rPr lang="en-US" smtClean="0"/>
              <a:t>‹#›</a:t>
            </a:fld>
            <a:endParaRPr lang="en-US" dirty="0"/>
          </a:p>
        </p:txBody>
      </p:sp>
    </p:spTree>
    <p:extLst>
      <p:ext uri="{BB962C8B-B14F-4D97-AF65-F5344CB8AC3E}">
        <p14:creationId xmlns:p14="http://schemas.microsoft.com/office/powerpoint/2010/main" val="188447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F8401-A616-4729-8B30-02F734FB31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AB6BDFB-B520-428C-9CC0-1026C3012145}"/>
              </a:ext>
            </a:extLst>
          </p:cNvPr>
          <p:cNvSpPr>
            <a:spLocks noGrp="1"/>
          </p:cNvSpPr>
          <p:nvPr>
            <p:ph type="dt" sz="half" idx="10"/>
          </p:nvPr>
        </p:nvSpPr>
        <p:spPr/>
        <p:txBody>
          <a:bodyPr/>
          <a:lstStyle/>
          <a:p>
            <a:fld id="{F13F9FA1-E1C5-4037-A374-2DEB856FA264}" type="datetimeFigureOut">
              <a:rPr lang="en-US" smtClean="0"/>
              <a:t>10/11/2020</a:t>
            </a:fld>
            <a:endParaRPr lang="en-US" dirty="0"/>
          </a:p>
        </p:txBody>
      </p:sp>
      <p:sp>
        <p:nvSpPr>
          <p:cNvPr id="4" name="Footer Placeholder 3">
            <a:extLst>
              <a:ext uri="{FF2B5EF4-FFF2-40B4-BE49-F238E27FC236}">
                <a16:creationId xmlns:a16="http://schemas.microsoft.com/office/drawing/2014/main" id="{C0CA8EC1-95DC-4CF8-A139-D2CF87A2F30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6684B0C-1598-4CC9-9007-A067C88A3485}"/>
              </a:ext>
            </a:extLst>
          </p:cNvPr>
          <p:cNvSpPr>
            <a:spLocks noGrp="1"/>
          </p:cNvSpPr>
          <p:nvPr>
            <p:ph type="sldNum" sz="quarter" idx="12"/>
          </p:nvPr>
        </p:nvSpPr>
        <p:spPr/>
        <p:txBody>
          <a:bodyPr/>
          <a:lstStyle/>
          <a:p>
            <a:fld id="{272B8842-1796-4F32-9633-8CAF6BBB3856}" type="slidenum">
              <a:rPr lang="en-US" smtClean="0"/>
              <a:t>‹#›</a:t>
            </a:fld>
            <a:endParaRPr lang="en-US" dirty="0"/>
          </a:p>
        </p:txBody>
      </p:sp>
    </p:spTree>
    <p:extLst>
      <p:ext uri="{BB962C8B-B14F-4D97-AF65-F5344CB8AC3E}">
        <p14:creationId xmlns:p14="http://schemas.microsoft.com/office/powerpoint/2010/main" val="3097388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6A66AC-71E2-48DB-AE27-AE50C878E3BB}"/>
              </a:ext>
            </a:extLst>
          </p:cNvPr>
          <p:cNvSpPr>
            <a:spLocks noGrp="1"/>
          </p:cNvSpPr>
          <p:nvPr>
            <p:ph type="dt" sz="half" idx="10"/>
          </p:nvPr>
        </p:nvSpPr>
        <p:spPr/>
        <p:txBody>
          <a:bodyPr/>
          <a:lstStyle/>
          <a:p>
            <a:fld id="{F13F9FA1-E1C5-4037-A374-2DEB856FA264}" type="datetimeFigureOut">
              <a:rPr lang="en-US" smtClean="0"/>
              <a:t>10/11/2020</a:t>
            </a:fld>
            <a:endParaRPr lang="en-US" dirty="0"/>
          </a:p>
        </p:txBody>
      </p:sp>
      <p:sp>
        <p:nvSpPr>
          <p:cNvPr id="3" name="Footer Placeholder 2">
            <a:extLst>
              <a:ext uri="{FF2B5EF4-FFF2-40B4-BE49-F238E27FC236}">
                <a16:creationId xmlns:a16="http://schemas.microsoft.com/office/drawing/2014/main" id="{958F3AA1-B22D-4C8D-9835-350CAF25CA9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E6EA151-4584-42A3-9E00-FD6772C0E1D1}"/>
              </a:ext>
            </a:extLst>
          </p:cNvPr>
          <p:cNvSpPr>
            <a:spLocks noGrp="1"/>
          </p:cNvSpPr>
          <p:nvPr>
            <p:ph type="sldNum" sz="quarter" idx="12"/>
          </p:nvPr>
        </p:nvSpPr>
        <p:spPr/>
        <p:txBody>
          <a:bodyPr/>
          <a:lstStyle/>
          <a:p>
            <a:fld id="{272B8842-1796-4F32-9633-8CAF6BBB3856}" type="slidenum">
              <a:rPr lang="en-US" smtClean="0"/>
              <a:t>‹#›</a:t>
            </a:fld>
            <a:endParaRPr lang="en-US" dirty="0"/>
          </a:p>
        </p:txBody>
      </p:sp>
    </p:spTree>
    <p:extLst>
      <p:ext uri="{BB962C8B-B14F-4D97-AF65-F5344CB8AC3E}">
        <p14:creationId xmlns:p14="http://schemas.microsoft.com/office/powerpoint/2010/main" val="937724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E7857-1E0D-4133-8F8D-6DAE655661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E5B4EB-AD55-4E11-91DB-EF7A443EE2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7B9ACF-36B9-4E9E-A11E-172D43271F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74BAED-9201-446E-A894-775B7D126D07}"/>
              </a:ext>
            </a:extLst>
          </p:cNvPr>
          <p:cNvSpPr>
            <a:spLocks noGrp="1"/>
          </p:cNvSpPr>
          <p:nvPr>
            <p:ph type="dt" sz="half" idx="10"/>
          </p:nvPr>
        </p:nvSpPr>
        <p:spPr/>
        <p:txBody>
          <a:bodyPr/>
          <a:lstStyle/>
          <a:p>
            <a:fld id="{F13F9FA1-E1C5-4037-A374-2DEB856FA264}" type="datetimeFigureOut">
              <a:rPr lang="en-US" smtClean="0"/>
              <a:t>10/11/2020</a:t>
            </a:fld>
            <a:endParaRPr lang="en-US" dirty="0"/>
          </a:p>
        </p:txBody>
      </p:sp>
      <p:sp>
        <p:nvSpPr>
          <p:cNvPr id="6" name="Footer Placeholder 5">
            <a:extLst>
              <a:ext uri="{FF2B5EF4-FFF2-40B4-BE49-F238E27FC236}">
                <a16:creationId xmlns:a16="http://schemas.microsoft.com/office/drawing/2014/main" id="{3BEB1FE8-ED65-4E63-9879-611834D230D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8A072D8-856C-434D-A218-228127923BC7}"/>
              </a:ext>
            </a:extLst>
          </p:cNvPr>
          <p:cNvSpPr>
            <a:spLocks noGrp="1"/>
          </p:cNvSpPr>
          <p:nvPr>
            <p:ph type="sldNum" sz="quarter" idx="12"/>
          </p:nvPr>
        </p:nvSpPr>
        <p:spPr/>
        <p:txBody>
          <a:bodyPr/>
          <a:lstStyle/>
          <a:p>
            <a:fld id="{272B8842-1796-4F32-9633-8CAF6BBB3856}" type="slidenum">
              <a:rPr lang="en-US" smtClean="0"/>
              <a:t>‹#›</a:t>
            </a:fld>
            <a:endParaRPr lang="en-US" dirty="0"/>
          </a:p>
        </p:txBody>
      </p:sp>
    </p:spTree>
    <p:extLst>
      <p:ext uri="{BB962C8B-B14F-4D97-AF65-F5344CB8AC3E}">
        <p14:creationId xmlns:p14="http://schemas.microsoft.com/office/powerpoint/2010/main" val="1137315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269E8-CE89-4989-AB23-BF6E25D9EF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EE43AC-4FC2-44B3-8FED-349932F02A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547395F1-513A-4E38-BDDF-1DE83D19C7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680969-071E-4024-84CA-85C357CB7220}"/>
              </a:ext>
            </a:extLst>
          </p:cNvPr>
          <p:cNvSpPr>
            <a:spLocks noGrp="1"/>
          </p:cNvSpPr>
          <p:nvPr>
            <p:ph type="dt" sz="half" idx="10"/>
          </p:nvPr>
        </p:nvSpPr>
        <p:spPr/>
        <p:txBody>
          <a:bodyPr/>
          <a:lstStyle/>
          <a:p>
            <a:fld id="{F13F9FA1-E1C5-4037-A374-2DEB856FA264}" type="datetimeFigureOut">
              <a:rPr lang="en-US" smtClean="0"/>
              <a:t>10/11/2020</a:t>
            </a:fld>
            <a:endParaRPr lang="en-US" dirty="0"/>
          </a:p>
        </p:txBody>
      </p:sp>
      <p:sp>
        <p:nvSpPr>
          <p:cNvPr id="6" name="Footer Placeholder 5">
            <a:extLst>
              <a:ext uri="{FF2B5EF4-FFF2-40B4-BE49-F238E27FC236}">
                <a16:creationId xmlns:a16="http://schemas.microsoft.com/office/drawing/2014/main" id="{48B9A37B-C849-414D-955D-DB8CACEBB19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F590DF0-D736-45DD-973E-A26922540970}"/>
              </a:ext>
            </a:extLst>
          </p:cNvPr>
          <p:cNvSpPr>
            <a:spLocks noGrp="1"/>
          </p:cNvSpPr>
          <p:nvPr>
            <p:ph type="sldNum" sz="quarter" idx="12"/>
          </p:nvPr>
        </p:nvSpPr>
        <p:spPr/>
        <p:txBody>
          <a:bodyPr/>
          <a:lstStyle/>
          <a:p>
            <a:fld id="{272B8842-1796-4F32-9633-8CAF6BBB3856}" type="slidenum">
              <a:rPr lang="en-US" smtClean="0"/>
              <a:t>‹#›</a:t>
            </a:fld>
            <a:endParaRPr lang="en-US" dirty="0"/>
          </a:p>
        </p:txBody>
      </p:sp>
    </p:spTree>
    <p:extLst>
      <p:ext uri="{BB962C8B-B14F-4D97-AF65-F5344CB8AC3E}">
        <p14:creationId xmlns:p14="http://schemas.microsoft.com/office/powerpoint/2010/main" val="1997636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564274-053E-49C6-A489-AC31A67BAE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5C85746-160A-4F86-98F2-F4964010EF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EAD42F-F2D9-4FDA-BB8B-5782ECA81D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F9FA1-E1C5-4037-A374-2DEB856FA264}" type="datetimeFigureOut">
              <a:rPr lang="en-US" smtClean="0"/>
              <a:t>10/11/2020</a:t>
            </a:fld>
            <a:endParaRPr lang="en-US" dirty="0"/>
          </a:p>
        </p:txBody>
      </p:sp>
      <p:sp>
        <p:nvSpPr>
          <p:cNvPr id="5" name="Footer Placeholder 4">
            <a:extLst>
              <a:ext uri="{FF2B5EF4-FFF2-40B4-BE49-F238E27FC236}">
                <a16:creationId xmlns:a16="http://schemas.microsoft.com/office/drawing/2014/main" id="{729010EB-8C07-4BB2-A67F-F1B29B4B4C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7928B15-1BDD-4BAB-9BAD-1CC4BA24B4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2B8842-1796-4F32-9633-8CAF6BBB3856}" type="slidenum">
              <a:rPr lang="en-US" smtClean="0"/>
              <a:t>‹#›</a:t>
            </a:fld>
            <a:endParaRPr lang="en-US" dirty="0"/>
          </a:p>
        </p:txBody>
      </p:sp>
    </p:spTree>
    <p:extLst>
      <p:ext uri="{BB962C8B-B14F-4D97-AF65-F5344CB8AC3E}">
        <p14:creationId xmlns:p14="http://schemas.microsoft.com/office/powerpoint/2010/main" val="1136566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blog.tiching.com/jane-nelsen-la-disciplina-positiva-no-permisiva-represiva/" TargetMode="External"/><Relationship Id="rId1" Type="http://schemas.openxmlformats.org/officeDocument/2006/relationships/slideLayout" Target="../slideLayouts/slideLayout2.xml"/><Relationship Id="rId4" Type="http://schemas.openxmlformats.org/officeDocument/2006/relationships/hyperlink" Target="https://www.youtube.com/watch?v=Seh4JeO7v1Q"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www.youtube.com/watch?v=aBdyQgHFnnQ"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onvivenciaiessanjose.wordpress.com/2014/02/20/disciplina-asertiv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biblio3.url.edu.gt/Libros/didactica_general/14.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B63588F-9509-4FF4-84D4-0F4CF239A479}"/>
              </a:ext>
            </a:extLst>
          </p:cNvPr>
          <p:cNvSpPr>
            <a:spLocks noGrp="1"/>
          </p:cNvSpPr>
          <p:nvPr>
            <p:ph type="subTitle" idx="1"/>
          </p:nvPr>
        </p:nvSpPr>
        <p:spPr>
          <a:xfrm>
            <a:off x="828675" y="400050"/>
            <a:ext cx="10172700" cy="5810250"/>
          </a:xfrm>
        </p:spPr>
        <p:txBody>
          <a:bodyPr>
            <a:normAutofit/>
          </a:bodyPr>
          <a:lstStyle/>
          <a:p>
            <a:pPr algn="l"/>
            <a:endParaRPr lang="en-US" sz="3600" dirty="0">
              <a:latin typeface="Comic Sans MS" panose="030F0702030302020204" pitchFamily="66" charset="0"/>
            </a:endParaRPr>
          </a:p>
          <a:p>
            <a:pPr algn="l"/>
            <a:endParaRPr lang="en-US" sz="3600" dirty="0">
              <a:latin typeface="Comic Sans MS" panose="030F0702030302020204" pitchFamily="66" charset="0"/>
            </a:endParaRPr>
          </a:p>
          <a:p>
            <a:pPr algn="l"/>
            <a:endParaRPr lang="en-US" sz="3600" dirty="0">
              <a:latin typeface="Comic Sans MS" panose="030F0702030302020204" pitchFamily="66" charset="0"/>
            </a:endParaRPr>
          </a:p>
          <a:p>
            <a:r>
              <a:rPr lang="en-US" sz="3600" b="1" dirty="0">
                <a:solidFill>
                  <a:srgbClr val="FF0000"/>
                </a:solidFill>
                <a:latin typeface="Comic Sans MS" panose="030F0702030302020204" pitchFamily="66" charset="0"/>
              </a:rPr>
              <a:t>“Disciplina en un centro Prescolar”</a:t>
            </a:r>
          </a:p>
          <a:p>
            <a:endParaRPr lang="en-US" sz="3600" dirty="0">
              <a:latin typeface="Comic Sans MS" panose="030F0702030302020204" pitchFamily="66" charset="0"/>
            </a:endParaRPr>
          </a:p>
          <a:p>
            <a:endParaRPr lang="en-US" sz="3600" dirty="0">
              <a:latin typeface="Comic Sans MS" panose="030F0702030302020204" pitchFamily="66" charset="0"/>
            </a:endParaRPr>
          </a:p>
          <a:p>
            <a:endParaRPr lang="en-US" sz="3600" dirty="0">
              <a:latin typeface="Comic Sans MS" panose="030F0702030302020204" pitchFamily="66" charset="0"/>
            </a:endParaRPr>
          </a:p>
          <a:p>
            <a:r>
              <a:rPr lang="en-US" sz="1600" dirty="0">
                <a:latin typeface="Comic Sans MS" panose="030F0702030302020204" pitchFamily="66" charset="0"/>
              </a:rPr>
              <a:t>                                                                                                                               10/12/2020</a:t>
            </a:r>
          </a:p>
          <a:p>
            <a:r>
              <a:rPr lang="en-US" sz="1600" dirty="0">
                <a:latin typeface="Comic Sans MS" panose="030F0702030302020204" pitchFamily="66" charset="0"/>
              </a:rPr>
              <a:t>                                                                                                                               Wanda Diaz</a:t>
            </a:r>
          </a:p>
          <a:p>
            <a:r>
              <a:rPr lang="en-US" sz="1600" dirty="0">
                <a:latin typeface="Comic Sans MS" panose="030F0702030302020204" pitchFamily="66" charset="0"/>
              </a:rPr>
              <a:t>                                                                                                                        Yazmin Hernandez</a:t>
            </a:r>
          </a:p>
        </p:txBody>
      </p:sp>
    </p:spTree>
    <p:extLst>
      <p:ext uri="{BB962C8B-B14F-4D97-AF65-F5344CB8AC3E}">
        <p14:creationId xmlns:p14="http://schemas.microsoft.com/office/powerpoint/2010/main" val="815864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1ADECBB-2AEB-443C-9624-A3217424981D}"/>
              </a:ext>
            </a:extLst>
          </p:cNvPr>
          <p:cNvSpPr>
            <a:spLocks noGrp="1"/>
          </p:cNvSpPr>
          <p:nvPr>
            <p:ph idx="1"/>
          </p:nvPr>
        </p:nvSpPr>
        <p:spPr>
          <a:xfrm>
            <a:off x="323850" y="323850"/>
            <a:ext cx="11582400" cy="6267450"/>
          </a:xfrm>
        </p:spPr>
        <p:txBody>
          <a:bodyPr>
            <a:normAutofit fontScale="92500"/>
          </a:bodyPr>
          <a:lstStyle/>
          <a:p>
            <a:pPr marL="0" marR="0" indent="0" fontAlgn="base">
              <a:lnSpc>
                <a:spcPct val="107000"/>
              </a:lnSpc>
              <a:spcBef>
                <a:spcPts val="0"/>
              </a:spcBef>
              <a:spcAft>
                <a:spcPts val="2250"/>
              </a:spcAft>
              <a:buNone/>
            </a:pPr>
            <a:r>
              <a:rPr lang="es-PR" sz="2400" b="1" dirty="0">
                <a:solidFill>
                  <a:srgbClr val="FF0000"/>
                </a:solidFill>
                <a:effectLst/>
                <a:latin typeface="Comic Sans MS" panose="030F0702030302020204" pitchFamily="66" charset="0"/>
                <a:ea typeface="Times New Roman" panose="02020603050405020304" pitchFamily="18" charset="0"/>
                <a:cs typeface="Times New Roman" panose="02020603050405020304" pitchFamily="18" charset="0"/>
              </a:rPr>
              <a:t>Jane Nelsen menciona los siguientes puntos de la “disciplina positiva que enseña”.</a:t>
            </a:r>
            <a:endParaRPr lang="en-US" sz="2400" b="1" dirty="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2250"/>
              </a:spcAft>
              <a:buNone/>
            </a:pPr>
            <a:r>
              <a:rPr lang="es-PR" sz="2400" b="1" dirty="0">
                <a:solidFill>
                  <a:srgbClr val="49494A"/>
                </a:solidFill>
                <a:effectLst/>
                <a:latin typeface="Arial" panose="020B0604020202020204" pitchFamily="34" charset="0"/>
                <a:ea typeface="Times New Roman" panose="02020603050405020304" pitchFamily="18" charset="0"/>
                <a:cs typeface="Times New Roman" panose="02020603050405020304" pitchFamily="18" charset="0"/>
              </a:rPr>
              <a:t>*Cinco criterios para una disciplina positiva:</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375"/>
              </a:spcAft>
              <a:tabLst>
                <a:tab pos="457200" algn="l"/>
              </a:tabLst>
            </a:pPr>
            <a:r>
              <a:rPr lang="es-PR" sz="2400" dirty="0">
                <a:solidFill>
                  <a:srgbClr val="49494A"/>
                </a:solidFill>
                <a:effectLst/>
                <a:latin typeface="Comic Sans MS" panose="030F0702030302020204" pitchFamily="66" charset="0"/>
                <a:ea typeface="Times New Roman" panose="02020603050405020304" pitchFamily="18" charset="0"/>
                <a:cs typeface="Times New Roman" panose="02020603050405020304" pitchFamily="18" charset="0"/>
              </a:rPr>
              <a:t>Ayuda a los niños a tener un sentido de conexión. </a:t>
            </a:r>
            <a:r>
              <a:rPr lang="en-US" sz="2400" dirty="0">
                <a:solidFill>
                  <a:srgbClr val="49494A"/>
                </a:solidFill>
                <a:effectLst/>
                <a:latin typeface="Comic Sans MS" panose="030F0702030302020204" pitchFamily="66" charset="0"/>
                <a:ea typeface="Times New Roman" panose="02020603050405020304" pitchFamily="18" charset="0"/>
                <a:cs typeface="Times New Roman" panose="02020603050405020304" pitchFamily="18" charset="0"/>
              </a:rPr>
              <a:t>(Pertenencia y significado)</a:t>
            </a:r>
            <a:endParaRPr lang="en-US" sz="2400" dirty="0">
              <a:effectLst/>
              <a:latin typeface="Comic Sans MS" panose="030F0702030302020204" pitchFamily="66"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375"/>
              </a:spcAft>
              <a:tabLst>
                <a:tab pos="457200" algn="l"/>
              </a:tabLst>
            </a:pPr>
            <a:r>
              <a:rPr lang="es-PR" sz="2400" dirty="0">
                <a:solidFill>
                  <a:srgbClr val="49494A"/>
                </a:solidFill>
                <a:effectLst/>
                <a:latin typeface="Comic Sans MS" panose="030F0702030302020204" pitchFamily="66" charset="0"/>
                <a:ea typeface="Times New Roman" panose="02020603050405020304" pitchFamily="18" charset="0"/>
                <a:cs typeface="Times New Roman" panose="02020603050405020304" pitchFamily="18" charset="0"/>
              </a:rPr>
              <a:t>Es respetuosa y alentadora. (Amable y firme al mismo tiempo)</a:t>
            </a:r>
            <a:endParaRPr lang="en-US" sz="2400" dirty="0">
              <a:effectLst/>
              <a:latin typeface="Comic Sans MS" panose="030F0702030302020204" pitchFamily="66"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375"/>
              </a:spcAft>
              <a:tabLst>
                <a:tab pos="457200" algn="l"/>
              </a:tabLst>
            </a:pPr>
            <a:r>
              <a:rPr lang="es-PR" sz="2400" dirty="0">
                <a:solidFill>
                  <a:srgbClr val="49494A"/>
                </a:solidFill>
                <a:effectLst/>
                <a:latin typeface="Comic Sans MS" panose="030F0702030302020204" pitchFamily="66" charset="0"/>
                <a:ea typeface="Times New Roman" panose="02020603050405020304" pitchFamily="18" charset="0"/>
                <a:cs typeface="Times New Roman" panose="02020603050405020304" pitchFamily="18" charset="0"/>
              </a:rPr>
              <a:t>Es efectiva a largo plazo. (Considera lo que el niño está pensando, sintiendo, aprendiendo y decidiendo acerca de él mismo y de su mundo y qué hacer en el futuro para sobrevivir o prosperar)</a:t>
            </a:r>
            <a:endParaRPr lang="en-US" sz="2400" dirty="0">
              <a:effectLst/>
              <a:latin typeface="Comic Sans MS" panose="030F0702030302020204" pitchFamily="66"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375"/>
              </a:spcAft>
              <a:tabLst>
                <a:tab pos="457200" algn="l"/>
              </a:tabLst>
            </a:pPr>
            <a:r>
              <a:rPr lang="es-PR" sz="2400" dirty="0">
                <a:solidFill>
                  <a:srgbClr val="49494A"/>
                </a:solidFill>
                <a:effectLst/>
                <a:latin typeface="Comic Sans MS" panose="030F0702030302020204" pitchFamily="66" charset="0"/>
                <a:ea typeface="Times New Roman" panose="02020603050405020304" pitchFamily="18" charset="0"/>
                <a:cs typeface="Times New Roman" panose="02020603050405020304" pitchFamily="18" charset="0"/>
              </a:rPr>
              <a:t>Enseña importantes habilidades sociales y de vida. (Respeto, preocupación por los demás, solución de problemas y cooperación, así como las habilidades para contribuir en su hogar, su escuela o comunidad.)</a:t>
            </a:r>
            <a:endParaRPr lang="en-US" sz="2400" dirty="0">
              <a:effectLst/>
              <a:latin typeface="Comic Sans MS" panose="030F0702030302020204" pitchFamily="66"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375"/>
              </a:spcAft>
              <a:tabLst>
                <a:tab pos="457200" algn="l"/>
              </a:tabLst>
            </a:pPr>
            <a:r>
              <a:rPr lang="es-PR" sz="2400" dirty="0">
                <a:solidFill>
                  <a:srgbClr val="49494A"/>
                </a:solidFill>
                <a:effectLst/>
                <a:latin typeface="Comic Sans MS" panose="030F0702030302020204" pitchFamily="66" charset="0"/>
                <a:ea typeface="Times New Roman" panose="02020603050405020304" pitchFamily="18" charset="0"/>
                <a:cs typeface="Times New Roman" panose="02020603050405020304" pitchFamily="18" charset="0"/>
              </a:rPr>
              <a:t>Invita a los niños a descubrir sus capacidades. (Alienta el uso constructivo del poder personal y la autonomía.)</a:t>
            </a:r>
            <a:endParaRPr lang="en-US" sz="2400" dirty="0">
              <a:effectLst/>
              <a:latin typeface="Comic Sans MS" panose="030F0702030302020204" pitchFamily="66"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2250"/>
              </a:spcAft>
            </a:pPr>
            <a:r>
              <a:rPr lang="es-PR" sz="2400" dirty="0">
                <a:solidFill>
                  <a:srgbClr val="49494A"/>
                </a:solidFill>
                <a:effectLst/>
                <a:latin typeface="Comic Sans MS" panose="030F0702030302020204" pitchFamily="66" charset="0"/>
                <a:ea typeface="Times New Roman" panose="02020603050405020304" pitchFamily="18" charset="0"/>
                <a:cs typeface="Times New Roman" panose="02020603050405020304" pitchFamily="18" charset="0"/>
              </a:rPr>
              <a:t>La Disciplina Positiva enseña a los adultos a utilizar amabilidad y firmeza al mismo tiempo y no es punitiva ni permisiva. </a:t>
            </a:r>
            <a:endParaRPr lang="en-US" sz="2400" dirty="0">
              <a:effectLst/>
              <a:latin typeface="Comic Sans MS" panose="030F0702030302020204" pitchFamily="66"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613017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Isosceles Triangle 1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Isosceles Triangle 2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Content Placeholder 13">
            <a:hlinkClick r:id="rId2"/>
            <a:extLst>
              <a:ext uri="{FF2B5EF4-FFF2-40B4-BE49-F238E27FC236}">
                <a16:creationId xmlns:a16="http://schemas.microsoft.com/office/drawing/2014/main" id="{90BC8071-A649-4D50-BDF8-E502449DA32B}"/>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42458" y="1393396"/>
            <a:ext cx="10507084" cy="4246885"/>
          </a:xfrm>
          <a:prstGeom prst="rect">
            <a:avLst/>
          </a:prstGeom>
          <a:noFill/>
          <a:ln>
            <a:noFill/>
          </a:ln>
        </p:spPr>
      </p:pic>
      <p:sp>
        <p:nvSpPr>
          <p:cNvPr id="10" name="TextBox 9">
            <a:extLst>
              <a:ext uri="{FF2B5EF4-FFF2-40B4-BE49-F238E27FC236}">
                <a16:creationId xmlns:a16="http://schemas.microsoft.com/office/drawing/2014/main" id="{476B83CB-2A10-4831-88FC-B6EB1A17FF69}"/>
              </a:ext>
            </a:extLst>
          </p:cNvPr>
          <p:cNvSpPr txBox="1"/>
          <p:nvPr/>
        </p:nvSpPr>
        <p:spPr>
          <a:xfrm>
            <a:off x="1417678" y="5600045"/>
            <a:ext cx="5495925" cy="646331"/>
          </a:xfrm>
          <a:prstGeom prst="rect">
            <a:avLst/>
          </a:prstGeom>
          <a:noFill/>
        </p:spPr>
        <p:txBody>
          <a:bodyPr wrap="square" rtlCol="0">
            <a:spAutoFit/>
          </a:bodyPr>
          <a:lstStyle/>
          <a:p>
            <a:r>
              <a:rPr lang="en-US" sz="1800" u="sng" dirty="0">
                <a:solidFill>
                  <a:srgbClr val="0563C1"/>
                </a:solidFill>
                <a:effectLst/>
                <a:latin typeface="Calibri" panose="020F0502020204030204" pitchFamily="34" charset="0"/>
                <a:ea typeface="Calibri" panose="020F0502020204030204" pitchFamily="34" charset="0"/>
                <a:hlinkClick r:id="rId4"/>
              </a:rPr>
              <a:t>https://www.youtube.com/watch?v=Seh4JeO7v1Q</a:t>
            </a:r>
            <a:endParaRPr lang="en-US" sz="1800" dirty="0">
              <a:effectLst/>
              <a:latin typeface="Calibri" panose="020F0502020204030204" pitchFamily="34" charset="0"/>
              <a:ea typeface="Calibri" panose="020F0502020204030204" pitchFamily="34" charset="0"/>
            </a:endParaRPr>
          </a:p>
          <a:p>
            <a:endParaRPr lang="en-US" dirty="0"/>
          </a:p>
        </p:txBody>
      </p:sp>
      <p:sp>
        <p:nvSpPr>
          <p:cNvPr id="18" name="Rectangle 17">
            <a:extLst>
              <a:ext uri="{FF2B5EF4-FFF2-40B4-BE49-F238E27FC236}">
                <a16:creationId xmlns:a16="http://schemas.microsoft.com/office/drawing/2014/main" id="{69404824-761A-404B-893B-61B1C4272E24}"/>
              </a:ext>
            </a:extLst>
          </p:cNvPr>
          <p:cNvSpPr/>
          <p:nvPr/>
        </p:nvSpPr>
        <p:spPr>
          <a:xfrm>
            <a:off x="4165640" y="4961193"/>
            <a:ext cx="6711910" cy="446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3901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3A01D53D-2D1A-4987-86E0-A34D8CEE6C02}"/>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240" y="202483"/>
            <a:ext cx="2986088" cy="3817065"/>
          </a:xfrm>
          <a:prstGeom prst="rect">
            <a:avLst/>
          </a:prstGeom>
          <a:noFill/>
          <a:ln>
            <a:noFill/>
          </a:ln>
        </p:spPr>
      </p:pic>
      <p:pic>
        <p:nvPicPr>
          <p:cNvPr id="5" name="Picture 4">
            <a:extLst>
              <a:ext uri="{FF2B5EF4-FFF2-40B4-BE49-F238E27FC236}">
                <a16:creationId xmlns:a16="http://schemas.microsoft.com/office/drawing/2014/main" id="{6FC8973C-721A-4BCF-A13E-27D8950D574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336608" y="2593260"/>
            <a:ext cx="2986089" cy="3817065"/>
          </a:xfrm>
          <a:prstGeom prst="rect">
            <a:avLst/>
          </a:prstGeom>
          <a:noFill/>
          <a:ln>
            <a:noFill/>
          </a:ln>
        </p:spPr>
      </p:pic>
      <p:pic>
        <p:nvPicPr>
          <p:cNvPr id="6" name="Picture 5">
            <a:extLst>
              <a:ext uri="{FF2B5EF4-FFF2-40B4-BE49-F238E27FC236}">
                <a16:creationId xmlns:a16="http://schemas.microsoft.com/office/drawing/2014/main" id="{31956A54-7DA3-470F-8764-FC0A6AC904F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03977" y="129815"/>
            <a:ext cx="2844798" cy="3661135"/>
          </a:xfrm>
          <a:prstGeom prst="rect">
            <a:avLst/>
          </a:prstGeom>
          <a:noFill/>
          <a:ln>
            <a:noFill/>
          </a:ln>
        </p:spPr>
      </p:pic>
      <p:pic>
        <p:nvPicPr>
          <p:cNvPr id="7" name="Picture 6">
            <a:extLst>
              <a:ext uri="{FF2B5EF4-FFF2-40B4-BE49-F238E27FC236}">
                <a16:creationId xmlns:a16="http://schemas.microsoft.com/office/drawing/2014/main" id="{9711225E-65B2-45D6-92EA-1191C3C7C26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330055" y="2593260"/>
            <a:ext cx="2693035" cy="3817065"/>
          </a:xfrm>
          <a:prstGeom prst="rect">
            <a:avLst/>
          </a:prstGeom>
          <a:noFill/>
          <a:ln>
            <a:noFill/>
          </a:ln>
        </p:spPr>
      </p:pic>
    </p:spTree>
    <p:extLst>
      <p:ext uri="{BB962C8B-B14F-4D97-AF65-F5344CB8AC3E}">
        <p14:creationId xmlns:p14="http://schemas.microsoft.com/office/powerpoint/2010/main" val="3649468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BB589FA-EA18-4A1B-8D3D-A2A82F815AA8}"/>
              </a:ext>
            </a:extLst>
          </p:cNvPr>
          <p:cNvSpPr>
            <a:spLocks noGrp="1"/>
          </p:cNvSpPr>
          <p:nvPr>
            <p:ph idx="1"/>
          </p:nvPr>
        </p:nvSpPr>
        <p:spPr>
          <a:xfrm>
            <a:off x="1014060" y="573877"/>
            <a:ext cx="10324501" cy="6045200"/>
          </a:xfrm>
        </p:spPr>
        <p:txBody>
          <a:bodyPr>
            <a:normAutofit fontScale="92500" lnSpcReduction="20000"/>
          </a:bodyPr>
          <a:lstStyle/>
          <a:p>
            <a:pPr marL="0" indent="0">
              <a:buNone/>
            </a:pPr>
            <a:r>
              <a:rPr lang="es-PR" sz="2600" b="1" dirty="0">
                <a:effectLst/>
                <a:latin typeface="Comic Sans MS" panose="030F0702030302020204" pitchFamily="66" charset="0"/>
                <a:ea typeface="Times New Roman" panose="02020603050405020304" pitchFamily="18" charset="0"/>
                <a:cs typeface="Times New Roman" panose="02020603050405020304" pitchFamily="18" charset="0"/>
              </a:rPr>
              <a:t>Las herramientas y conceptos de Disciplina Positiva incluyen:</a:t>
            </a:r>
          </a:p>
          <a:p>
            <a:pPr marL="0" indent="0">
              <a:buNone/>
            </a:pPr>
            <a:endParaRPr lang="en-US" sz="2600" dirty="0">
              <a:effectLst/>
              <a:latin typeface="Comic Sans MS" panose="030F0702030302020204" pitchFamily="66" charset="0"/>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anose="05050102010706020507" pitchFamily="18" charset="2"/>
              <a:buChar char=""/>
              <a:tabLst>
                <a:tab pos="457200" algn="l"/>
              </a:tabLst>
            </a:pPr>
            <a:r>
              <a:rPr lang="es-PR" sz="2400" b="1" dirty="0">
                <a:effectLst/>
                <a:latin typeface="Comic Sans MS" panose="030F0702030302020204" pitchFamily="66" charset="0"/>
                <a:ea typeface="Times New Roman" panose="02020603050405020304" pitchFamily="18" charset="0"/>
                <a:cs typeface="Arial" panose="020B0604020202020204" pitchFamily="34" charset="0"/>
              </a:rPr>
              <a:t>Respeto mutuo.</a:t>
            </a:r>
            <a:r>
              <a:rPr lang="es-PR" sz="2400" dirty="0">
                <a:effectLst/>
                <a:latin typeface="Comic Sans MS" panose="030F0702030302020204" pitchFamily="66" charset="0"/>
                <a:ea typeface="Times New Roman" panose="02020603050405020304" pitchFamily="18" charset="0"/>
                <a:cs typeface="Times New Roman" panose="02020603050405020304" pitchFamily="18" charset="0"/>
              </a:rPr>
              <a:t> Los adultos modelan la firmeza al respetarse a ellos mismo y las necesidades de la situación y la amabilidad al respetar las necesidades del niño.</a:t>
            </a:r>
            <a:endParaRPr lang="en-US" sz="2400" dirty="0">
              <a:effectLst/>
              <a:latin typeface="Comic Sans MS" panose="030F0702030302020204" pitchFamily="66" charset="0"/>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anose="05050102010706020507" pitchFamily="18" charset="2"/>
              <a:buChar char=""/>
              <a:tabLst>
                <a:tab pos="457200" algn="l"/>
              </a:tabLst>
            </a:pPr>
            <a:r>
              <a:rPr lang="es-PR" sz="2400" b="1" dirty="0">
                <a:effectLst/>
                <a:latin typeface="Comic Sans MS" panose="030F0702030302020204" pitchFamily="66" charset="0"/>
                <a:ea typeface="Times New Roman" panose="02020603050405020304" pitchFamily="18" charset="0"/>
                <a:cs typeface="Arial" panose="020B0604020202020204" pitchFamily="34" charset="0"/>
              </a:rPr>
              <a:t>Identificar la creencia detrás del comportamiento.</a:t>
            </a:r>
            <a:r>
              <a:rPr lang="es-PR" sz="2400" dirty="0">
                <a:effectLst/>
                <a:latin typeface="Comic Sans MS" panose="030F0702030302020204" pitchFamily="66" charset="0"/>
                <a:ea typeface="Times New Roman" panose="02020603050405020304" pitchFamily="18" charset="0"/>
                <a:cs typeface="Times New Roman" panose="02020603050405020304" pitchFamily="18" charset="0"/>
              </a:rPr>
              <a:t> Una disciplina efectiva reconoce las razones que hacen actuar a los niños de cierta manera y trabaja para cambiar esa creencia, en lugar de intentar cambiar solamente el comportamiento.</a:t>
            </a:r>
            <a:endParaRPr lang="en-US" sz="2400" dirty="0">
              <a:effectLst/>
              <a:latin typeface="Comic Sans MS" panose="030F0702030302020204" pitchFamily="66" charset="0"/>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anose="05050102010706020507" pitchFamily="18" charset="2"/>
              <a:buChar char=""/>
              <a:tabLst>
                <a:tab pos="457200" algn="l"/>
              </a:tabLst>
            </a:pPr>
            <a:r>
              <a:rPr lang="es-PR" sz="2400" b="1" dirty="0">
                <a:effectLst/>
                <a:latin typeface="Comic Sans MS" panose="030F0702030302020204" pitchFamily="66" charset="0"/>
                <a:ea typeface="Times New Roman" panose="02020603050405020304" pitchFamily="18" charset="0"/>
                <a:cs typeface="Arial" panose="020B0604020202020204" pitchFamily="34" charset="0"/>
              </a:rPr>
              <a:t>Comunicación efectiva y habilidades para resolver problemas.</a:t>
            </a:r>
            <a:endParaRPr lang="en-US" sz="2400" dirty="0">
              <a:effectLst/>
              <a:latin typeface="Comic Sans MS" panose="030F0702030302020204" pitchFamily="66" charset="0"/>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anose="05050102010706020507" pitchFamily="18" charset="2"/>
              <a:buChar char=""/>
              <a:tabLst>
                <a:tab pos="457200" algn="l"/>
              </a:tabLst>
            </a:pPr>
            <a:r>
              <a:rPr lang="es-PR" sz="2400" b="1" dirty="0">
                <a:effectLst/>
                <a:latin typeface="Comic Sans MS" panose="030F0702030302020204" pitchFamily="66" charset="0"/>
                <a:ea typeface="Times New Roman" panose="02020603050405020304" pitchFamily="18" charset="0"/>
                <a:cs typeface="Arial" panose="020B0604020202020204" pitchFamily="34" charset="0"/>
              </a:rPr>
              <a:t>Disciplina que enseñe</a:t>
            </a:r>
            <a:r>
              <a:rPr lang="es-PR" sz="2400" dirty="0">
                <a:effectLst/>
                <a:latin typeface="Comic Sans MS" panose="030F0702030302020204" pitchFamily="66" charset="0"/>
                <a:ea typeface="Times New Roman" panose="02020603050405020304" pitchFamily="18" charset="0"/>
                <a:cs typeface="Times New Roman" panose="02020603050405020304" pitchFamily="18" charset="0"/>
              </a:rPr>
              <a:t> (que no sea permisiva ni punitiva)</a:t>
            </a:r>
            <a:endParaRPr lang="en-US" sz="2400" dirty="0">
              <a:effectLst/>
              <a:latin typeface="Comic Sans MS" panose="030F0702030302020204" pitchFamily="66" charset="0"/>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anose="05050102010706020507" pitchFamily="18" charset="2"/>
              <a:buChar char=""/>
              <a:tabLst>
                <a:tab pos="457200" algn="l"/>
              </a:tabLst>
            </a:pPr>
            <a:r>
              <a:rPr lang="es-PR" sz="2400" b="1" dirty="0">
                <a:effectLst/>
                <a:latin typeface="Comic Sans MS" panose="030F0702030302020204" pitchFamily="66" charset="0"/>
                <a:ea typeface="Times New Roman" panose="02020603050405020304" pitchFamily="18" charset="0"/>
                <a:cs typeface="Arial" panose="020B0604020202020204" pitchFamily="34" charset="0"/>
              </a:rPr>
              <a:t>Enfocarse en soluciones en lugar de castigos</a:t>
            </a:r>
            <a:r>
              <a:rPr lang="es-PR" sz="2400" dirty="0">
                <a:effectLst/>
                <a:latin typeface="Comic Sans MS" panose="030F0702030302020204" pitchFamily="66" charset="0"/>
                <a:ea typeface="Times New Roman" panose="02020603050405020304" pitchFamily="18" charset="0"/>
                <a:cs typeface="Times New Roman" panose="02020603050405020304" pitchFamily="18" charset="0"/>
              </a:rPr>
              <a:t>.</a:t>
            </a:r>
            <a:endParaRPr lang="en-US" sz="2400" dirty="0">
              <a:effectLst/>
              <a:latin typeface="Comic Sans MS" panose="030F0702030302020204" pitchFamily="66" charset="0"/>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anose="05050102010706020507" pitchFamily="18" charset="2"/>
              <a:buChar char=""/>
              <a:tabLst>
                <a:tab pos="457200" algn="l"/>
              </a:tabLst>
            </a:pPr>
            <a:r>
              <a:rPr lang="es-PR" sz="2400" b="1" dirty="0">
                <a:effectLst/>
                <a:latin typeface="Comic Sans MS" panose="030F0702030302020204" pitchFamily="66" charset="0"/>
                <a:ea typeface="Times New Roman" panose="02020603050405020304" pitchFamily="18" charset="0"/>
                <a:cs typeface="Arial" panose="020B0604020202020204" pitchFamily="34" charset="0"/>
              </a:rPr>
              <a:t>Alentadora</a:t>
            </a:r>
            <a:r>
              <a:rPr lang="es-PR" sz="2400" dirty="0">
                <a:effectLst/>
                <a:latin typeface="Comic Sans MS" panose="030F0702030302020204" pitchFamily="66" charset="0"/>
                <a:ea typeface="Times New Roman" panose="02020603050405020304" pitchFamily="18" charset="0"/>
                <a:cs typeface="Times New Roman" panose="02020603050405020304" pitchFamily="18" charset="0"/>
              </a:rPr>
              <a:t> (en lugar de alabadora). Al alentar, se toma en cuenta el esfuerzo y la mejoría, no simplemente el éxito y construye autoestima a largo plazo y estimula.</a:t>
            </a:r>
          </a:p>
          <a:p>
            <a:pPr marL="0" marR="0" lvl="0" indent="0" fontAlgn="base">
              <a:spcBef>
                <a:spcPts val="0"/>
              </a:spcBef>
              <a:spcAft>
                <a:spcPts val="0"/>
              </a:spcAft>
              <a:buSzPts val="1000"/>
              <a:buNone/>
              <a:tabLst>
                <a:tab pos="457200" algn="l"/>
              </a:tabLst>
            </a:pPr>
            <a:endParaRPr lang="en-US" sz="2400" dirty="0">
              <a:effectLst/>
              <a:latin typeface="Comic Sans MS" panose="030F0702030302020204" pitchFamily="66" charset="0"/>
              <a:ea typeface="Calibri" panose="020F0502020204030204" pitchFamily="34" charset="0"/>
              <a:cs typeface="Times New Roman" panose="02020603050405020304" pitchFamily="18" charset="0"/>
            </a:endParaRPr>
          </a:p>
          <a:p>
            <a:pPr marL="0" marR="0" fontAlgn="base">
              <a:spcBef>
                <a:spcPts val="0"/>
              </a:spcBef>
              <a:spcAft>
                <a:spcPts val="2250"/>
              </a:spcAft>
            </a:pPr>
            <a:r>
              <a:rPr lang="es-PR" sz="2400" dirty="0">
                <a:effectLst/>
                <a:latin typeface="Comic Sans MS" panose="030F0702030302020204" pitchFamily="66" charset="0"/>
                <a:ea typeface="Times New Roman" panose="02020603050405020304" pitchFamily="18" charset="0"/>
                <a:cs typeface="Times New Roman" panose="02020603050405020304" pitchFamily="18" charset="0"/>
              </a:rPr>
              <a:t>Así pues, la Disciplina Positiva maneja herramientas que son a la vez amables y firmes y enseñan valiosas competencias sociales y para la vida incluyendo técnicas de aplicación práctica para ayudar a los niños a corregir sus malas conductas y enseñarles a desarrollar su </a:t>
            </a:r>
            <a:r>
              <a:rPr lang="es-PR" sz="2400" dirty="0" err="1">
                <a:effectLst/>
                <a:latin typeface="Comic Sans MS" panose="030F0702030302020204" pitchFamily="66" charset="0"/>
                <a:ea typeface="Times New Roman" panose="02020603050405020304" pitchFamily="18" charset="0"/>
                <a:cs typeface="Times New Roman" panose="02020603050405020304" pitchFamily="18" charset="0"/>
              </a:rPr>
              <a:t>auto-disciplina</a:t>
            </a:r>
            <a:r>
              <a:rPr lang="es-PR" sz="2400" dirty="0">
                <a:effectLst/>
                <a:latin typeface="Comic Sans MS" panose="030F0702030302020204" pitchFamily="66" charset="0"/>
                <a:ea typeface="Times New Roman" panose="02020603050405020304" pitchFamily="18" charset="0"/>
                <a:cs typeface="Times New Roman" panose="02020603050405020304" pitchFamily="18" charset="0"/>
              </a:rPr>
              <a:t>, responsabilidad, actitud colaboradora y habilidades para resolver problemas.</a:t>
            </a:r>
            <a:endParaRPr lang="en-US" sz="2400" dirty="0">
              <a:effectLst/>
              <a:latin typeface="Comic Sans MS" panose="030F0702030302020204" pitchFamily="66" charset="0"/>
              <a:ea typeface="Calibri" panose="020F0502020204030204" pitchFamily="34" charset="0"/>
              <a:cs typeface="Times New Roman" panose="02020603050405020304" pitchFamily="18" charset="0"/>
            </a:endParaRPr>
          </a:p>
          <a:p>
            <a:pPr marL="0" indent="0">
              <a:buNone/>
            </a:pPr>
            <a:endParaRPr lang="en-US" sz="16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648702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5FF22C-B239-4C77-BD6B-01CC591BDD30}"/>
              </a:ext>
            </a:extLst>
          </p:cNvPr>
          <p:cNvSpPr>
            <a:spLocks noGrp="1"/>
          </p:cNvSpPr>
          <p:nvPr>
            <p:ph idx="1"/>
          </p:nvPr>
        </p:nvSpPr>
        <p:spPr>
          <a:xfrm>
            <a:off x="838200" y="895350"/>
            <a:ext cx="10515600" cy="4752975"/>
          </a:xfrm>
        </p:spPr>
        <p:txBody>
          <a:bodyPr/>
          <a:lstStyle/>
          <a:p>
            <a:pPr marL="0" indent="0">
              <a:buNone/>
            </a:pPr>
            <a:r>
              <a:rPr lang="en-US" dirty="0" err="1">
                <a:solidFill>
                  <a:srgbClr val="FF0000"/>
                </a:solidFill>
              </a:rPr>
              <a:t>Escenario</a:t>
            </a:r>
            <a:r>
              <a:rPr lang="en-US" dirty="0">
                <a:solidFill>
                  <a:srgbClr val="FF0000"/>
                </a:solidFill>
              </a:rPr>
              <a:t> # 1</a:t>
            </a:r>
          </a:p>
          <a:p>
            <a:pPr marL="0" indent="0">
              <a:lnSpc>
                <a:spcPct val="100000"/>
              </a:lnSpc>
              <a:spcBef>
                <a:spcPts val="0"/>
              </a:spcBef>
              <a:buNone/>
            </a:pPr>
            <a:r>
              <a:rPr lang="en-US" dirty="0"/>
              <a:t>       La </a:t>
            </a:r>
            <a:r>
              <a:rPr lang="en-US" dirty="0" err="1"/>
              <a:t>maestra</a:t>
            </a:r>
            <a:r>
              <a:rPr lang="en-US" dirty="0"/>
              <a:t> </a:t>
            </a:r>
            <a:r>
              <a:rPr lang="es-GT" dirty="0"/>
              <a:t>vio</a:t>
            </a:r>
            <a:r>
              <a:rPr lang="en-US" dirty="0"/>
              <a:t> que Cindy de 4 </a:t>
            </a:r>
            <a:r>
              <a:rPr lang="es-MX" dirty="0"/>
              <a:t>anos</a:t>
            </a:r>
            <a:r>
              <a:rPr lang="en-US" dirty="0"/>
              <a:t> </a:t>
            </a:r>
            <a:r>
              <a:rPr lang="en-US" dirty="0" err="1"/>
              <a:t>golpea</a:t>
            </a:r>
            <a:r>
              <a:rPr lang="en-US" dirty="0"/>
              <a:t> a Jerome con un </a:t>
            </a:r>
            <a:r>
              <a:rPr lang="en-US" dirty="0" err="1"/>
              <a:t>bloque</a:t>
            </a:r>
            <a:r>
              <a:rPr lang="en-US" dirty="0"/>
              <a:t> </a:t>
            </a:r>
          </a:p>
          <a:p>
            <a:pPr marL="0" indent="0">
              <a:lnSpc>
                <a:spcPct val="100000"/>
              </a:lnSpc>
              <a:spcBef>
                <a:spcPts val="0"/>
              </a:spcBef>
              <a:buNone/>
            </a:pPr>
            <a:r>
              <a:rPr lang="en-US" dirty="0"/>
              <a:t>y </a:t>
            </a:r>
            <a:r>
              <a:rPr lang="en-US" dirty="0" err="1"/>
              <a:t>luego</a:t>
            </a:r>
            <a:r>
              <a:rPr lang="en-US" dirty="0"/>
              <a:t> le </a:t>
            </a:r>
            <a:r>
              <a:rPr lang="en-US" dirty="0" err="1"/>
              <a:t>tumba</a:t>
            </a:r>
            <a:r>
              <a:rPr lang="en-US" dirty="0"/>
              <a:t> el </a:t>
            </a:r>
            <a:r>
              <a:rPr lang="en-US" dirty="0" err="1"/>
              <a:t>edificio</a:t>
            </a:r>
            <a:r>
              <a:rPr lang="en-US" dirty="0"/>
              <a:t> que el </a:t>
            </a:r>
            <a:r>
              <a:rPr lang="en-US" dirty="0" err="1"/>
              <a:t>hizo</a:t>
            </a:r>
            <a:r>
              <a:rPr lang="en-US" dirty="0"/>
              <a:t>. La </a:t>
            </a:r>
            <a:r>
              <a:rPr lang="en-US" dirty="0" err="1"/>
              <a:t>maestra</a:t>
            </a:r>
            <a:r>
              <a:rPr lang="en-US" dirty="0"/>
              <a:t> le </a:t>
            </a:r>
            <a:r>
              <a:rPr lang="en-US" dirty="0" err="1"/>
              <a:t>grita</a:t>
            </a:r>
            <a:r>
              <a:rPr lang="en-US" dirty="0"/>
              <a:t> a </a:t>
            </a:r>
            <a:r>
              <a:rPr lang="en-US" dirty="0" err="1"/>
              <a:t>distancia</a:t>
            </a:r>
            <a:r>
              <a:rPr lang="en-US" dirty="0"/>
              <a:t> a Cindy, “</a:t>
            </a:r>
            <a:r>
              <a:rPr lang="en-US" dirty="0" err="1"/>
              <a:t>ve</a:t>
            </a:r>
            <a:r>
              <a:rPr lang="en-US" dirty="0"/>
              <a:t> </a:t>
            </a:r>
            <a:r>
              <a:rPr lang="en-US" dirty="0" err="1"/>
              <a:t>donde</a:t>
            </a:r>
            <a:r>
              <a:rPr lang="en-US" dirty="0"/>
              <a:t> Jerome y </a:t>
            </a:r>
            <a:r>
              <a:rPr lang="en-US" dirty="0" err="1"/>
              <a:t>dile</a:t>
            </a:r>
            <a:r>
              <a:rPr lang="en-US" dirty="0"/>
              <a:t> que lo sienites, vamos ve y </a:t>
            </a:r>
            <a:r>
              <a:rPr lang="es-CR" dirty="0"/>
              <a:t>díselo</a:t>
            </a:r>
            <a:r>
              <a:rPr lang="en-US" dirty="0"/>
              <a:t>. Cindy se queda </a:t>
            </a:r>
            <a:r>
              <a:rPr lang="en-US" dirty="0" err="1"/>
              <a:t>callada</a:t>
            </a:r>
            <a:r>
              <a:rPr lang="en-US" dirty="0"/>
              <a:t>. La maestra dice ya que no vas a decir nada, te vas a tener que sentar hasta que lo hagas y va hacer un largo tiempo hasta que </a:t>
            </a:r>
            <a:r>
              <a:rPr lang="es-CU" dirty="0"/>
              <a:t>tu</a:t>
            </a:r>
            <a:r>
              <a:rPr lang="en-US" dirty="0"/>
              <a:t> mama llegue a </a:t>
            </a:r>
            <a:r>
              <a:rPr lang="en-US" dirty="0" err="1"/>
              <a:t>buscarte</a:t>
            </a:r>
            <a:r>
              <a:rPr lang="en-US" dirty="0"/>
              <a:t>.</a:t>
            </a:r>
          </a:p>
          <a:p>
            <a:pPr marL="0" indent="0">
              <a:lnSpc>
                <a:spcPct val="100000"/>
              </a:lnSpc>
              <a:spcBef>
                <a:spcPts val="0"/>
              </a:spcBef>
              <a:buNone/>
            </a:pPr>
            <a:endParaRPr lang="en-US" dirty="0"/>
          </a:p>
          <a:p>
            <a:pPr marL="0" indent="0">
              <a:lnSpc>
                <a:spcPct val="100000"/>
              </a:lnSpc>
              <a:spcBef>
                <a:spcPts val="0"/>
              </a:spcBef>
              <a:buNone/>
            </a:pPr>
            <a:r>
              <a:rPr lang="en-US" dirty="0"/>
              <a:t> *Que </a:t>
            </a:r>
            <a:r>
              <a:rPr lang="es-HN" dirty="0"/>
              <a:t>técnicas</a:t>
            </a:r>
            <a:r>
              <a:rPr lang="en-US" dirty="0"/>
              <a:t> o </a:t>
            </a:r>
            <a:r>
              <a:rPr lang="en-US" dirty="0" err="1"/>
              <a:t>estrategias</a:t>
            </a:r>
            <a:r>
              <a:rPr lang="en-US" dirty="0"/>
              <a:t> </a:t>
            </a:r>
            <a:r>
              <a:rPr lang="es-DO" dirty="0"/>
              <a:t>usarías</a:t>
            </a:r>
            <a:r>
              <a:rPr lang="en-US" dirty="0"/>
              <a:t>?</a:t>
            </a:r>
          </a:p>
        </p:txBody>
      </p:sp>
    </p:spTree>
    <p:extLst>
      <p:ext uri="{BB962C8B-B14F-4D97-AF65-F5344CB8AC3E}">
        <p14:creationId xmlns:p14="http://schemas.microsoft.com/office/powerpoint/2010/main" val="2049629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72F7CD-70CD-4ADF-BBD3-B91C4FF61DD1}"/>
              </a:ext>
            </a:extLst>
          </p:cNvPr>
          <p:cNvSpPr>
            <a:spLocks noGrp="1"/>
          </p:cNvSpPr>
          <p:nvPr>
            <p:ph idx="1"/>
          </p:nvPr>
        </p:nvSpPr>
        <p:spPr>
          <a:xfrm>
            <a:off x="838200" y="304800"/>
            <a:ext cx="10515600" cy="6248400"/>
          </a:xfrm>
        </p:spPr>
        <p:txBody>
          <a:bodyPr>
            <a:normAutofit lnSpcReduction="10000"/>
          </a:bodyPr>
          <a:lstStyle/>
          <a:p>
            <a:pPr marL="0" indent="0">
              <a:buNone/>
            </a:pPr>
            <a:r>
              <a:rPr lang="en-US" b="1" dirty="0" err="1">
                <a:solidFill>
                  <a:srgbClr val="FF0000"/>
                </a:solidFill>
              </a:rPr>
              <a:t>Alternativas</a:t>
            </a:r>
            <a:r>
              <a:rPr lang="en-US" b="1" dirty="0">
                <a:solidFill>
                  <a:srgbClr val="FF0000"/>
                </a:solidFill>
              </a:rPr>
              <a:t> que </a:t>
            </a:r>
            <a:r>
              <a:rPr lang="en-US" b="1" dirty="0" err="1">
                <a:solidFill>
                  <a:srgbClr val="FF0000"/>
                </a:solidFill>
              </a:rPr>
              <a:t>podrias</a:t>
            </a:r>
            <a:r>
              <a:rPr lang="en-US" b="1" dirty="0">
                <a:solidFill>
                  <a:srgbClr val="FF0000"/>
                </a:solidFill>
              </a:rPr>
              <a:t> </a:t>
            </a:r>
            <a:r>
              <a:rPr lang="en-US" b="1" dirty="0" err="1">
                <a:solidFill>
                  <a:srgbClr val="FF0000"/>
                </a:solidFill>
              </a:rPr>
              <a:t>tratar</a:t>
            </a:r>
            <a:r>
              <a:rPr lang="en-US" b="1" dirty="0">
                <a:solidFill>
                  <a:srgbClr val="FF0000"/>
                </a:solidFill>
              </a:rPr>
              <a:t>:</a:t>
            </a:r>
          </a:p>
          <a:p>
            <a:pPr>
              <a:buFont typeface="Wingdings" panose="05000000000000000000" pitchFamily="2" charset="2"/>
              <a:buChar char="ü"/>
            </a:pPr>
            <a:r>
              <a:rPr lang="en-US" dirty="0" err="1"/>
              <a:t>Decirle</a:t>
            </a:r>
            <a:r>
              <a:rPr lang="en-US" dirty="0"/>
              <a:t> a Cindy que </a:t>
            </a:r>
            <a:r>
              <a:rPr lang="en-US" dirty="0" err="1"/>
              <a:t>necesita</a:t>
            </a:r>
            <a:r>
              <a:rPr lang="en-US" dirty="0"/>
              <a:t> </a:t>
            </a:r>
            <a:r>
              <a:rPr lang="en-US" dirty="0" err="1"/>
              <a:t>escuchar</a:t>
            </a:r>
            <a:r>
              <a:rPr lang="en-US" dirty="0"/>
              <a:t> </a:t>
            </a:r>
            <a:r>
              <a:rPr lang="en-US" dirty="0" err="1"/>
              <a:t>como</a:t>
            </a:r>
            <a:r>
              <a:rPr lang="en-US" dirty="0"/>
              <a:t> Jerome se </a:t>
            </a:r>
            <a:r>
              <a:rPr lang="en-US" dirty="0" err="1"/>
              <a:t>siente</a:t>
            </a:r>
            <a:r>
              <a:rPr lang="en-US" dirty="0"/>
              <a:t> con lo que </a:t>
            </a:r>
            <a:r>
              <a:rPr lang="en-US" dirty="0" err="1"/>
              <a:t>ella</a:t>
            </a:r>
            <a:r>
              <a:rPr lang="en-US" dirty="0"/>
              <a:t> </a:t>
            </a:r>
            <a:r>
              <a:rPr lang="en-US" dirty="0" err="1"/>
              <a:t>hizo</a:t>
            </a:r>
            <a:r>
              <a:rPr lang="en-US" dirty="0"/>
              <a:t>. Y </a:t>
            </a:r>
            <a:r>
              <a:rPr lang="en-US" dirty="0" err="1"/>
              <a:t>quedarse</a:t>
            </a:r>
            <a:r>
              <a:rPr lang="en-US" dirty="0"/>
              <a:t> </a:t>
            </a:r>
            <a:r>
              <a:rPr lang="en-US" dirty="0" err="1"/>
              <a:t>cerca</a:t>
            </a:r>
            <a:r>
              <a:rPr lang="en-US" dirty="0"/>
              <a:t> de el </a:t>
            </a:r>
            <a:r>
              <a:rPr lang="en-US" dirty="0" err="1"/>
              <a:t>esperando</a:t>
            </a:r>
            <a:r>
              <a:rPr lang="en-US" dirty="0"/>
              <a:t> que el </a:t>
            </a:r>
            <a:r>
              <a:rPr lang="en-US" dirty="0" err="1"/>
              <a:t>exprese</a:t>
            </a:r>
            <a:r>
              <a:rPr lang="en-US" dirty="0"/>
              <a:t> </a:t>
            </a:r>
            <a:r>
              <a:rPr lang="en-US" dirty="0" err="1"/>
              <a:t>como</a:t>
            </a:r>
            <a:r>
              <a:rPr lang="en-US" dirty="0"/>
              <a:t> se </a:t>
            </a:r>
            <a:r>
              <a:rPr lang="en-US" dirty="0" err="1"/>
              <a:t>sintio</a:t>
            </a:r>
            <a:r>
              <a:rPr lang="en-US" dirty="0"/>
              <a:t>.</a:t>
            </a:r>
          </a:p>
          <a:p>
            <a:pPr>
              <a:buFont typeface="Wingdings" panose="05000000000000000000" pitchFamily="2" charset="2"/>
              <a:buChar char="ü"/>
            </a:pPr>
            <a:r>
              <a:rPr lang="en-US" dirty="0" err="1"/>
              <a:t>Explicarle</a:t>
            </a:r>
            <a:r>
              <a:rPr lang="en-US" dirty="0"/>
              <a:t> a Cindy que los </a:t>
            </a:r>
            <a:r>
              <a:rPr lang="en-US" dirty="0" err="1"/>
              <a:t>bloques</a:t>
            </a:r>
            <a:r>
              <a:rPr lang="en-US" dirty="0"/>
              <a:t> son para </a:t>
            </a:r>
            <a:r>
              <a:rPr lang="en-US" dirty="0" err="1"/>
              <a:t>jugar</a:t>
            </a:r>
            <a:r>
              <a:rPr lang="en-US" dirty="0"/>
              <a:t> y no para </a:t>
            </a:r>
            <a:r>
              <a:rPr lang="en-US" dirty="0" err="1"/>
              <a:t>lastimar</a:t>
            </a:r>
            <a:r>
              <a:rPr lang="en-US" dirty="0"/>
              <a:t> y/o </a:t>
            </a:r>
            <a:r>
              <a:rPr lang="en-US" dirty="0" err="1"/>
              <a:t>pegarle</a:t>
            </a:r>
            <a:r>
              <a:rPr lang="en-US" dirty="0"/>
              <a:t> a sus </a:t>
            </a:r>
            <a:r>
              <a:rPr lang="es-PR" dirty="0"/>
              <a:t>compañeros</a:t>
            </a:r>
            <a:r>
              <a:rPr lang="en-US" dirty="0"/>
              <a:t>.</a:t>
            </a:r>
          </a:p>
          <a:p>
            <a:pPr>
              <a:buFont typeface="Wingdings" panose="05000000000000000000" pitchFamily="2" charset="2"/>
              <a:buChar char="ü"/>
            </a:pPr>
            <a:r>
              <a:rPr lang="en-US" dirty="0" err="1"/>
              <a:t>Sugerir</a:t>
            </a:r>
            <a:r>
              <a:rPr lang="en-US" dirty="0"/>
              <a:t> a Cindy </a:t>
            </a:r>
            <a:r>
              <a:rPr lang="en-US" dirty="0" err="1"/>
              <a:t>como</a:t>
            </a:r>
            <a:r>
              <a:rPr lang="en-US" dirty="0"/>
              <a:t> </a:t>
            </a:r>
            <a:r>
              <a:rPr lang="en-US" dirty="0" err="1"/>
              <a:t>enmendar</a:t>
            </a:r>
            <a:r>
              <a:rPr lang="en-US" dirty="0"/>
              <a:t> el </a:t>
            </a:r>
            <a:r>
              <a:rPr lang="en-US" dirty="0" err="1"/>
              <a:t>problema</a:t>
            </a:r>
            <a:r>
              <a:rPr lang="en-US" dirty="0"/>
              <a:t>( Me </a:t>
            </a:r>
            <a:r>
              <a:rPr lang="en-US" dirty="0" err="1"/>
              <a:t>imagino</a:t>
            </a:r>
            <a:r>
              <a:rPr lang="en-US" dirty="0"/>
              <a:t> que vas </a:t>
            </a:r>
            <a:r>
              <a:rPr lang="en-US" dirty="0" err="1"/>
              <a:t>ayudar</a:t>
            </a:r>
            <a:r>
              <a:rPr lang="en-US" dirty="0"/>
              <a:t> a Jerome a </a:t>
            </a:r>
            <a:r>
              <a:rPr lang="en-US" dirty="0" err="1"/>
              <a:t>recoger</a:t>
            </a:r>
            <a:r>
              <a:rPr lang="en-US" dirty="0"/>
              <a:t> los </a:t>
            </a:r>
            <a:r>
              <a:rPr lang="en-US" dirty="0" err="1"/>
              <a:t>bloques</a:t>
            </a:r>
            <a:r>
              <a:rPr lang="en-US" dirty="0"/>
              <a:t>. Y </a:t>
            </a:r>
            <a:r>
              <a:rPr lang="en-US" dirty="0" err="1"/>
              <a:t>espero</a:t>
            </a:r>
            <a:r>
              <a:rPr lang="en-US" dirty="0"/>
              <a:t> que </a:t>
            </a:r>
            <a:r>
              <a:rPr lang="en-US" dirty="0" err="1"/>
              <a:t>cuando</a:t>
            </a:r>
            <a:r>
              <a:rPr lang="en-US" dirty="0"/>
              <a:t> </a:t>
            </a:r>
            <a:r>
              <a:rPr lang="en-US" dirty="0" err="1"/>
              <a:t>ya</a:t>
            </a:r>
            <a:r>
              <a:rPr lang="en-US" dirty="0"/>
              <a:t> no </a:t>
            </a:r>
            <a:r>
              <a:rPr lang="en-US" dirty="0" err="1"/>
              <a:t>estes</a:t>
            </a:r>
            <a:r>
              <a:rPr lang="en-US" dirty="0"/>
              <a:t> </a:t>
            </a:r>
            <a:r>
              <a:rPr lang="en-US" dirty="0" err="1"/>
              <a:t>enojada</a:t>
            </a:r>
            <a:r>
              <a:rPr lang="en-US" dirty="0"/>
              <a:t>, Jerome </a:t>
            </a:r>
            <a:r>
              <a:rPr lang="es-CU" dirty="0"/>
              <a:t>quizás</a:t>
            </a:r>
            <a:r>
              <a:rPr lang="en-US" dirty="0"/>
              <a:t> va a estar esperando que le digas lo </a:t>
            </a:r>
            <a:r>
              <a:rPr lang="en-US" dirty="0" err="1"/>
              <a:t>siento</a:t>
            </a:r>
            <a:r>
              <a:rPr lang="en-US" dirty="0"/>
              <a:t>.</a:t>
            </a:r>
            <a:r>
              <a:rPr lang="es-EC" sz="2800" dirty="0"/>
              <a:t> </a:t>
            </a:r>
          </a:p>
          <a:p>
            <a:pPr>
              <a:buFont typeface="Wingdings" panose="05000000000000000000" pitchFamily="2" charset="2"/>
              <a:buChar char="ü"/>
            </a:pPr>
            <a:r>
              <a:rPr lang="es-EC" sz="2800" dirty="0"/>
              <a:t>Proponerle</a:t>
            </a:r>
            <a:r>
              <a:rPr lang="en-US" sz="2800" dirty="0"/>
              <a:t> a Cindy </a:t>
            </a:r>
            <a:r>
              <a:rPr lang="en-US" sz="2800" dirty="0" err="1"/>
              <a:t>controlarse</a:t>
            </a:r>
            <a:r>
              <a:rPr lang="en-US" sz="2800" dirty="0"/>
              <a:t> (</a:t>
            </a:r>
            <a:r>
              <a:rPr lang="en-US" sz="2800" dirty="0" err="1"/>
              <a:t>si</a:t>
            </a:r>
            <a:r>
              <a:rPr lang="en-US" sz="2800" dirty="0"/>
              <a:t> </a:t>
            </a:r>
            <a:r>
              <a:rPr lang="es-CU" sz="2800" dirty="0"/>
              <a:t>tu</a:t>
            </a:r>
            <a:r>
              <a:rPr lang="en-US" sz="2800" dirty="0"/>
              <a:t> </a:t>
            </a:r>
            <a:r>
              <a:rPr lang="es-CU" sz="2800" dirty="0"/>
              <a:t>estas</a:t>
            </a:r>
            <a:r>
              <a:rPr lang="en-US" sz="2800" dirty="0"/>
              <a:t> </a:t>
            </a:r>
            <a:r>
              <a:rPr lang="en-US" sz="2800" dirty="0" err="1"/>
              <a:t>enojada</a:t>
            </a:r>
            <a:r>
              <a:rPr lang="en-US" sz="2800" dirty="0"/>
              <a:t> con Jerome, </a:t>
            </a:r>
            <a:r>
              <a:rPr lang="es-AR" sz="2800" dirty="0"/>
              <a:t>tu</a:t>
            </a:r>
            <a:r>
              <a:rPr lang="en-US" sz="2800" dirty="0"/>
              <a:t> </a:t>
            </a:r>
            <a:r>
              <a:rPr lang="en-US" sz="2800" dirty="0" err="1"/>
              <a:t>puedes</a:t>
            </a:r>
            <a:r>
              <a:rPr lang="en-US" sz="2800" dirty="0"/>
              <a:t> usar </a:t>
            </a:r>
            <a:r>
              <a:rPr lang="en-US" sz="2800" dirty="0" err="1"/>
              <a:t>tus</a:t>
            </a:r>
            <a:r>
              <a:rPr lang="en-US" sz="2800" dirty="0"/>
              <a:t> palabras para </a:t>
            </a:r>
            <a:r>
              <a:rPr lang="en-US" sz="2800" dirty="0" err="1"/>
              <a:t>decirle</a:t>
            </a:r>
            <a:r>
              <a:rPr lang="en-US" sz="2800" dirty="0"/>
              <a:t>. </a:t>
            </a:r>
            <a:r>
              <a:rPr lang="en-US" sz="2800" dirty="0" err="1"/>
              <a:t>Yo</a:t>
            </a:r>
            <a:r>
              <a:rPr lang="en-US" sz="2800" dirty="0"/>
              <a:t> </a:t>
            </a:r>
            <a:r>
              <a:rPr lang="en-US" sz="2800" dirty="0" err="1"/>
              <a:t>quiero</a:t>
            </a:r>
            <a:r>
              <a:rPr lang="en-US" sz="2800" dirty="0"/>
              <a:t> que los </a:t>
            </a:r>
            <a:r>
              <a:rPr lang="es-CR" sz="2800" dirty="0"/>
              <a:t>niños</a:t>
            </a:r>
            <a:r>
              <a:rPr lang="en-US" sz="2800" dirty="0"/>
              <a:t> </a:t>
            </a:r>
            <a:r>
              <a:rPr lang="es-CO" sz="2800" dirty="0"/>
              <a:t>estén</a:t>
            </a:r>
            <a:r>
              <a:rPr lang="en-US" sz="2800" dirty="0"/>
              <a:t> </a:t>
            </a:r>
            <a:r>
              <a:rPr lang="en-US" sz="2800" dirty="0" err="1"/>
              <a:t>seguros</a:t>
            </a:r>
            <a:r>
              <a:rPr lang="en-US" sz="2800" dirty="0"/>
              <a:t> en </a:t>
            </a:r>
            <a:r>
              <a:rPr lang="en-US" sz="2800" dirty="0" err="1"/>
              <a:t>nuestro</a:t>
            </a:r>
            <a:r>
              <a:rPr lang="en-US" sz="2800" dirty="0"/>
              <a:t> salon.</a:t>
            </a:r>
          </a:p>
          <a:p>
            <a:pPr>
              <a:buFont typeface="Wingdings" panose="05000000000000000000" pitchFamily="2" charset="2"/>
              <a:buChar char="ü"/>
            </a:pPr>
            <a:r>
              <a:rPr lang="en-US" sz="2800" dirty="0" err="1"/>
              <a:t>Explicarle</a:t>
            </a:r>
            <a:r>
              <a:rPr lang="en-US" sz="2800" dirty="0"/>
              <a:t> las </a:t>
            </a:r>
            <a:r>
              <a:rPr lang="en-US" sz="2800" dirty="0" err="1"/>
              <a:t>consecuencias</a:t>
            </a:r>
            <a:r>
              <a:rPr lang="en-US" sz="2800" dirty="0"/>
              <a:t>- Cindy </a:t>
            </a:r>
            <a:r>
              <a:rPr lang="en-US" sz="2800" dirty="0" err="1"/>
              <a:t>si</a:t>
            </a:r>
            <a:r>
              <a:rPr lang="en-US" sz="2800" dirty="0"/>
              <a:t> </a:t>
            </a:r>
            <a:r>
              <a:rPr lang="en-US" sz="2800" dirty="0" err="1"/>
              <a:t>yo</a:t>
            </a:r>
            <a:r>
              <a:rPr lang="en-US" sz="2800" dirty="0"/>
              <a:t> no </a:t>
            </a:r>
            <a:r>
              <a:rPr lang="en-US" sz="2800" dirty="0" err="1"/>
              <a:t>puedo</a:t>
            </a:r>
            <a:r>
              <a:rPr lang="en-US" sz="2800" dirty="0"/>
              <a:t> </a:t>
            </a:r>
            <a:r>
              <a:rPr lang="en-US" sz="2800" dirty="0" err="1"/>
              <a:t>confiar</a:t>
            </a:r>
            <a:r>
              <a:rPr lang="en-US" sz="2800" dirty="0"/>
              <a:t> en </a:t>
            </a:r>
            <a:r>
              <a:rPr lang="en-US" sz="2800" dirty="0" err="1"/>
              <a:t>ti</a:t>
            </a:r>
            <a:r>
              <a:rPr lang="en-US" sz="2800" dirty="0"/>
              <a:t> en que no le vas a </a:t>
            </a:r>
            <a:r>
              <a:rPr lang="en-US" sz="2800" dirty="0" err="1"/>
              <a:t>pegar</a:t>
            </a:r>
            <a:r>
              <a:rPr lang="en-US" sz="2800" dirty="0"/>
              <a:t> con los </a:t>
            </a:r>
            <a:r>
              <a:rPr lang="en-US" sz="2800" dirty="0" err="1"/>
              <a:t>bloques</a:t>
            </a:r>
            <a:r>
              <a:rPr lang="en-US" sz="2800" dirty="0"/>
              <a:t> a </a:t>
            </a:r>
            <a:r>
              <a:rPr lang="en-US" sz="2800" dirty="0" err="1"/>
              <a:t>tus</a:t>
            </a:r>
            <a:r>
              <a:rPr lang="en-US" sz="2800" dirty="0"/>
              <a:t> </a:t>
            </a:r>
            <a:r>
              <a:rPr lang="en-US" sz="2800" dirty="0" err="1"/>
              <a:t>companeros</a:t>
            </a:r>
            <a:r>
              <a:rPr lang="en-US" sz="2800" dirty="0"/>
              <a:t>. </a:t>
            </a:r>
            <a:r>
              <a:rPr lang="en-US" sz="2800" dirty="0" err="1"/>
              <a:t>Puedes</a:t>
            </a:r>
            <a:r>
              <a:rPr lang="en-US" sz="2800" dirty="0"/>
              <a:t> </a:t>
            </a:r>
            <a:r>
              <a:rPr lang="en-US" sz="2800" dirty="0" err="1"/>
              <a:t>perder</a:t>
            </a:r>
            <a:r>
              <a:rPr lang="en-US" sz="2800" dirty="0"/>
              <a:t> el privilegio de </a:t>
            </a:r>
            <a:r>
              <a:rPr lang="en-US" sz="2800" dirty="0" err="1"/>
              <a:t>jugar</a:t>
            </a:r>
            <a:r>
              <a:rPr lang="en-US" sz="2800" dirty="0"/>
              <a:t> con los </a:t>
            </a:r>
            <a:r>
              <a:rPr lang="en-US" sz="2800" dirty="0" err="1"/>
              <a:t>bloques</a:t>
            </a:r>
            <a:r>
              <a:rPr lang="en-US" sz="2800" dirty="0"/>
              <a:t> en el dia de hoy.</a:t>
            </a:r>
          </a:p>
          <a:p>
            <a:pPr marL="0" indent="0">
              <a:buNone/>
            </a:pPr>
            <a:endParaRPr lang="en-US" dirty="0"/>
          </a:p>
        </p:txBody>
      </p:sp>
    </p:spTree>
    <p:extLst>
      <p:ext uri="{BB962C8B-B14F-4D97-AF65-F5344CB8AC3E}">
        <p14:creationId xmlns:p14="http://schemas.microsoft.com/office/powerpoint/2010/main" val="2367200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F8B544-B658-4F0C-96A2-296694E7516A}"/>
              </a:ext>
            </a:extLst>
          </p:cNvPr>
          <p:cNvSpPr>
            <a:spLocks noGrp="1"/>
          </p:cNvSpPr>
          <p:nvPr>
            <p:ph idx="1"/>
          </p:nvPr>
        </p:nvSpPr>
        <p:spPr>
          <a:xfrm>
            <a:off x="933450" y="466725"/>
            <a:ext cx="10515600" cy="5729288"/>
          </a:xfrm>
        </p:spPr>
        <p:txBody>
          <a:bodyPr>
            <a:normAutofit/>
          </a:bodyPr>
          <a:lstStyle/>
          <a:p>
            <a:pPr marL="0" indent="0">
              <a:buNone/>
            </a:pPr>
            <a:r>
              <a:rPr lang="en-US" dirty="0" err="1">
                <a:solidFill>
                  <a:srgbClr val="FF0000"/>
                </a:solidFill>
              </a:rPr>
              <a:t>Escenario</a:t>
            </a:r>
            <a:r>
              <a:rPr lang="en-US" dirty="0">
                <a:solidFill>
                  <a:srgbClr val="FF0000"/>
                </a:solidFill>
              </a:rPr>
              <a:t> # 2</a:t>
            </a:r>
          </a:p>
          <a:p>
            <a:pPr marL="0" indent="0">
              <a:buNone/>
            </a:pPr>
            <a:r>
              <a:rPr lang="en-US" dirty="0"/>
              <a:t> </a:t>
            </a:r>
            <a:r>
              <a:rPr lang="en-US" sz="3000" dirty="0"/>
              <a:t>Anthony de 2 </a:t>
            </a:r>
            <a:r>
              <a:rPr lang="en-US" sz="3000" dirty="0" err="1"/>
              <a:t>anos</a:t>
            </a:r>
            <a:r>
              <a:rPr lang="en-US" sz="3000" dirty="0"/>
              <a:t>, </a:t>
            </a:r>
            <a:r>
              <a:rPr lang="en-US" sz="3000" dirty="0" err="1"/>
              <a:t>tira</a:t>
            </a:r>
            <a:r>
              <a:rPr lang="en-US" sz="3000" dirty="0"/>
              <a:t> del </a:t>
            </a:r>
            <a:r>
              <a:rPr lang="en-US" sz="3000" dirty="0" err="1"/>
              <a:t>cabello</a:t>
            </a:r>
            <a:r>
              <a:rPr lang="en-US" sz="3000" dirty="0"/>
              <a:t> de Jessica. La </a:t>
            </a:r>
            <a:r>
              <a:rPr lang="en-US" sz="3000" dirty="0" err="1"/>
              <a:t>maestra</a:t>
            </a:r>
            <a:r>
              <a:rPr lang="en-US" sz="3000" dirty="0"/>
              <a:t> </a:t>
            </a:r>
            <a:r>
              <a:rPr lang="en-US" sz="3000" dirty="0" err="1"/>
              <a:t>agarra</a:t>
            </a:r>
            <a:r>
              <a:rPr lang="en-US" sz="3000" dirty="0"/>
              <a:t> </a:t>
            </a:r>
            <a:r>
              <a:rPr lang="en-US" sz="3000" dirty="0" err="1"/>
              <a:t>bruscamente</a:t>
            </a:r>
            <a:r>
              <a:rPr lang="en-US" sz="3000" dirty="0"/>
              <a:t> la mano de Anthony y le dice chico </a:t>
            </a:r>
            <a:r>
              <a:rPr lang="en-US" sz="3000" dirty="0" err="1"/>
              <a:t>malo</a:t>
            </a:r>
            <a:r>
              <a:rPr lang="en-US" sz="3000" dirty="0"/>
              <a:t>, Anthony </a:t>
            </a:r>
            <a:r>
              <a:rPr lang="en-US" sz="3000" dirty="0" err="1"/>
              <a:t>estas</a:t>
            </a:r>
            <a:r>
              <a:rPr lang="en-US" sz="3000" dirty="0"/>
              <a:t> </a:t>
            </a:r>
            <a:r>
              <a:rPr lang="en-US" sz="3000" dirty="0" err="1"/>
              <a:t>siendo</a:t>
            </a:r>
            <a:r>
              <a:rPr lang="en-US" sz="3000" dirty="0"/>
              <a:t> un chico </a:t>
            </a:r>
            <a:r>
              <a:rPr lang="en-US" sz="3000" dirty="0" err="1"/>
              <a:t>malo</a:t>
            </a:r>
            <a:r>
              <a:rPr lang="en-US" sz="3000" dirty="0"/>
              <a:t>.</a:t>
            </a:r>
          </a:p>
          <a:p>
            <a:pPr marL="0" indent="0">
              <a:buNone/>
            </a:pPr>
            <a:r>
              <a:rPr lang="en-US" dirty="0"/>
              <a:t>*Que </a:t>
            </a:r>
            <a:r>
              <a:rPr lang="es-HN" dirty="0"/>
              <a:t>técnicas</a:t>
            </a:r>
            <a:r>
              <a:rPr lang="en-US" dirty="0"/>
              <a:t> o </a:t>
            </a:r>
            <a:r>
              <a:rPr lang="en-US" dirty="0" err="1"/>
              <a:t>estrategias</a:t>
            </a:r>
            <a:r>
              <a:rPr lang="en-US" dirty="0"/>
              <a:t> </a:t>
            </a:r>
            <a:r>
              <a:rPr lang="es-DO" dirty="0"/>
              <a:t>usarías</a:t>
            </a:r>
            <a:r>
              <a:rPr lang="en-US" dirty="0"/>
              <a:t>?</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9779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A53E4B-3704-4DD3-8B0E-8881333228A8}"/>
              </a:ext>
            </a:extLst>
          </p:cNvPr>
          <p:cNvSpPr>
            <a:spLocks noGrp="1"/>
          </p:cNvSpPr>
          <p:nvPr>
            <p:ph idx="1"/>
          </p:nvPr>
        </p:nvSpPr>
        <p:spPr>
          <a:xfrm>
            <a:off x="838200" y="492918"/>
            <a:ext cx="10515600" cy="5872163"/>
          </a:xfrm>
        </p:spPr>
        <p:txBody>
          <a:bodyPr/>
          <a:lstStyle/>
          <a:p>
            <a:pPr marL="0" indent="0">
              <a:buNone/>
            </a:pPr>
            <a:r>
              <a:rPr lang="en-US" b="1" dirty="0" err="1">
                <a:solidFill>
                  <a:srgbClr val="FF0000"/>
                </a:solidFill>
              </a:rPr>
              <a:t>Alternativas</a:t>
            </a:r>
            <a:r>
              <a:rPr lang="en-US" b="1" dirty="0">
                <a:solidFill>
                  <a:srgbClr val="FF0000"/>
                </a:solidFill>
              </a:rPr>
              <a:t> que </a:t>
            </a:r>
            <a:r>
              <a:rPr lang="en-US" b="1" dirty="0" err="1">
                <a:solidFill>
                  <a:srgbClr val="FF0000"/>
                </a:solidFill>
              </a:rPr>
              <a:t>podrias</a:t>
            </a:r>
            <a:r>
              <a:rPr lang="en-US" b="1" dirty="0">
                <a:solidFill>
                  <a:srgbClr val="FF0000"/>
                </a:solidFill>
              </a:rPr>
              <a:t> </a:t>
            </a:r>
            <a:r>
              <a:rPr lang="en-US" b="1" dirty="0" err="1">
                <a:solidFill>
                  <a:srgbClr val="FF0000"/>
                </a:solidFill>
              </a:rPr>
              <a:t>tratar</a:t>
            </a:r>
            <a:r>
              <a:rPr lang="en-US" b="1" dirty="0">
                <a:solidFill>
                  <a:srgbClr val="FF0000"/>
                </a:solidFill>
              </a:rPr>
              <a:t>:</a:t>
            </a:r>
          </a:p>
          <a:p>
            <a:pPr>
              <a:lnSpc>
                <a:spcPct val="100000"/>
              </a:lnSpc>
              <a:spcBef>
                <a:spcPts val="0"/>
              </a:spcBef>
              <a:buFont typeface="Wingdings" panose="05000000000000000000" pitchFamily="2" charset="2"/>
              <a:buChar char="ü"/>
            </a:pPr>
            <a:r>
              <a:rPr lang="en-US" dirty="0" err="1"/>
              <a:t>Mostrar</a:t>
            </a:r>
            <a:r>
              <a:rPr lang="en-US" dirty="0"/>
              <a:t> </a:t>
            </a:r>
            <a:r>
              <a:rPr lang="es-CL" dirty="0"/>
              <a:t>empatía</a:t>
            </a:r>
            <a:r>
              <a:rPr lang="en-US" dirty="0"/>
              <a:t> por Jessica- </a:t>
            </a:r>
            <a:r>
              <a:rPr lang="es-CU" dirty="0"/>
              <a:t>Párate</a:t>
            </a:r>
            <a:r>
              <a:rPr lang="en-US" dirty="0"/>
              <a:t> al lado de ella, </a:t>
            </a:r>
            <a:r>
              <a:rPr lang="es-PR" dirty="0"/>
              <a:t>frótale</a:t>
            </a:r>
            <a:r>
              <a:rPr lang="en-US" dirty="0"/>
              <a:t> </a:t>
            </a:r>
            <a:r>
              <a:rPr lang="en-US" dirty="0" err="1"/>
              <a:t>suavemente</a:t>
            </a:r>
            <a:r>
              <a:rPr lang="en-US" dirty="0"/>
              <a:t> la cabeza y dile que lo sientes.</a:t>
            </a:r>
          </a:p>
          <a:p>
            <a:pPr>
              <a:lnSpc>
                <a:spcPct val="100000"/>
              </a:lnSpc>
              <a:spcBef>
                <a:spcPts val="0"/>
              </a:spcBef>
              <a:buFont typeface="Wingdings" panose="05000000000000000000" pitchFamily="2" charset="2"/>
              <a:buChar char="ü"/>
            </a:pPr>
            <a:r>
              <a:rPr lang="en-US" dirty="0"/>
              <a:t>Para modelar la </a:t>
            </a:r>
            <a:r>
              <a:rPr lang="es-SV" dirty="0"/>
              <a:t>compasión</a:t>
            </a:r>
            <a:r>
              <a:rPr lang="en-US" dirty="0"/>
              <a:t>, </a:t>
            </a:r>
            <a:r>
              <a:rPr lang="es-GT" dirty="0"/>
              <a:t>explique</a:t>
            </a:r>
            <a:r>
              <a:rPr lang="en-US" dirty="0"/>
              <a:t> la </a:t>
            </a:r>
            <a:r>
              <a:rPr lang="es-CU" dirty="0"/>
              <a:t>reacción</a:t>
            </a:r>
            <a:r>
              <a:rPr lang="en-US" dirty="0"/>
              <a:t> de Jessica hacia Anthony-Anthony mira la cara de Jessica, ella esta llorando, realmente duele cuando le halas el cabello. Esta bien halar del cabello a las personas?</a:t>
            </a:r>
          </a:p>
          <a:p>
            <a:pPr>
              <a:lnSpc>
                <a:spcPct val="100000"/>
              </a:lnSpc>
              <a:spcBef>
                <a:spcPts val="0"/>
              </a:spcBef>
              <a:buFont typeface="Wingdings" panose="05000000000000000000" pitchFamily="2" charset="2"/>
              <a:buChar char="ü"/>
            </a:pPr>
            <a:r>
              <a:rPr lang="en-US" dirty="0"/>
              <a:t>Redirigir el comportamiento-Anthony a Jessica le duele si le halas su cabello. Si quieres halar algo, usa </a:t>
            </a:r>
            <a:r>
              <a:rPr lang="en-US" dirty="0" err="1"/>
              <a:t>esta</a:t>
            </a:r>
            <a:r>
              <a:rPr lang="en-US" dirty="0"/>
              <a:t> </a:t>
            </a:r>
            <a:r>
              <a:rPr lang="es-CU" dirty="0"/>
              <a:t>plastilina</a:t>
            </a:r>
            <a:r>
              <a:rPr lang="en-US" dirty="0"/>
              <a:t> que estira mejor.</a:t>
            </a:r>
          </a:p>
          <a:p>
            <a:pPr>
              <a:lnSpc>
                <a:spcPct val="100000"/>
              </a:lnSpc>
              <a:spcBef>
                <a:spcPts val="0"/>
              </a:spcBef>
              <a:buFont typeface="Wingdings" panose="05000000000000000000" pitchFamily="2" charset="2"/>
              <a:buChar char="ü"/>
            </a:pPr>
            <a:r>
              <a:rPr lang="en-US" dirty="0"/>
              <a:t>Anticipar-Si observas que Anthony tira del cabello a sus </a:t>
            </a:r>
            <a:r>
              <a:rPr lang="es-SV" dirty="0"/>
              <a:t>compañeros</a:t>
            </a:r>
            <a:r>
              <a:rPr lang="en-US" dirty="0"/>
              <a:t>, intenta identificar los tiempos del dia y/o las situaciones que </a:t>
            </a:r>
            <a:r>
              <a:rPr lang="en-US" dirty="0" err="1"/>
              <a:t>probablemente</a:t>
            </a:r>
            <a:r>
              <a:rPr lang="en-US" dirty="0"/>
              <a:t> </a:t>
            </a:r>
            <a:r>
              <a:rPr lang="es-DO" dirty="0"/>
              <a:t>estén</a:t>
            </a:r>
            <a:r>
              <a:rPr lang="en-US" dirty="0"/>
              <a:t> asociadas con </a:t>
            </a:r>
            <a:r>
              <a:rPr lang="es-CU" dirty="0"/>
              <a:t>esta</a:t>
            </a:r>
            <a:r>
              <a:rPr lang="en-US" dirty="0"/>
              <a:t> </a:t>
            </a:r>
            <a:r>
              <a:rPr lang="es-CU" dirty="0"/>
              <a:t>acción</a:t>
            </a:r>
            <a:r>
              <a:rPr lang="en-US" dirty="0"/>
              <a:t>. </a:t>
            </a:r>
          </a:p>
        </p:txBody>
      </p:sp>
    </p:spTree>
    <p:extLst>
      <p:ext uri="{BB962C8B-B14F-4D97-AF65-F5344CB8AC3E}">
        <p14:creationId xmlns:p14="http://schemas.microsoft.com/office/powerpoint/2010/main" val="2136352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 name="Rectangle 79">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2" name="Picture 81">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4"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8" name="Picture 7" descr="Disciplina Positiva Bolivia - Home | Facebook">
            <a:extLst>
              <a:ext uri="{FF2B5EF4-FFF2-40B4-BE49-F238E27FC236}">
                <a16:creationId xmlns:a16="http://schemas.microsoft.com/office/drawing/2014/main" id="{6E8759F5-81A4-4E3C-9390-5960D3B8144C}"/>
              </a:ext>
            </a:extLst>
          </p:cNvPr>
          <p:cNvPicPr/>
          <p:nvPr/>
        </p:nvPicPr>
        <p:blipFill rotWithShape="1">
          <a:blip r:embed="rId3">
            <a:alphaModFix/>
            <a:extLst>
              <a:ext uri="{28A0092B-C50C-407E-A947-70E740481C1C}">
                <a14:useLocalDpi xmlns:a14="http://schemas.microsoft.com/office/drawing/2010/main" val="0"/>
              </a:ext>
            </a:extLst>
          </a:blip>
          <a:srcRect l="2417" r="2043" b="2"/>
          <a:stretch/>
        </p:blipFill>
        <p:spPr bwMode="auto">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noFill/>
          <a:effectLst>
            <a:softEdge rad="0"/>
          </a:effectLst>
        </p:spPr>
      </p:pic>
      <p:sp>
        <p:nvSpPr>
          <p:cNvPr id="3" name="Content Placeholder 2">
            <a:extLst>
              <a:ext uri="{FF2B5EF4-FFF2-40B4-BE49-F238E27FC236}">
                <a16:creationId xmlns:a16="http://schemas.microsoft.com/office/drawing/2014/main" id="{7878FCA7-A2B4-40FD-AD0B-810EEFA70968}"/>
              </a:ext>
            </a:extLst>
          </p:cNvPr>
          <p:cNvSpPr>
            <a:spLocks noGrp="1"/>
          </p:cNvSpPr>
          <p:nvPr>
            <p:ph idx="1"/>
          </p:nvPr>
        </p:nvSpPr>
        <p:spPr>
          <a:xfrm>
            <a:off x="5394960" y="1090722"/>
            <a:ext cx="5845912" cy="3639289"/>
          </a:xfrm>
        </p:spPr>
        <p:txBody>
          <a:bodyPr anchor="ctr">
            <a:normAutofit/>
          </a:bodyPr>
          <a:lstStyle/>
          <a:p>
            <a:pPr marL="0" indent="0" algn="ctr">
              <a:buNone/>
            </a:pPr>
            <a:r>
              <a:rPr lang="en-US" sz="2000" dirty="0">
                <a:solidFill>
                  <a:srgbClr val="000000"/>
                </a:solidFill>
              </a:rPr>
              <a:t> </a:t>
            </a:r>
            <a:r>
              <a:rPr lang="en-US" dirty="0">
                <a:solidFill>
                  <a:srgbClr val="000000"/>
                </a:solidFill>
              </a:rPr>
              <a:t>Video </a:t>
            </a:r>
            <a:r>
              <a:rPr lang="en-US" dirty="0" err="1">
                <a:solidFill>
                  <a:srgbClr val="000000"/>
                </a:solidFill>
              </a:rPr>
              <a:t>sobre</a:t>
            </a:r>
            <a:r>
              <a:rPr lang="en-US" dirty="0">
                <a:solidFill>
                  <a:srgbClr val="000000"/>
                </a:solidFill>
              </a:rPr>
              <a:t> </a:t>
            </a:r>
            <a:r>
              <a:rPr lang="en-US" dirty="0" err="1">
                <a:solidFill>
                  <a:srgbClr val="000000"/>
                </a:solidFill>
              </a:rPr>
              <a:t>Disciplina</a:t>
            </a:r>
            <a:r>
              <a:rPr lang="en-US" dirty="0">
                <a:solidFill>
                  <a:srgbClr val="000000"/>
                </a:solidFill>
              </a:rPr>
              <a:t> </a:t>
            </a:r>
            <a:r>
              <a:rPr lang="en-US" dirty="0" err="1">
                <a:solidFill>
                  <a:srgbClr val="000000"/>
                </a:solidFill>
              </a:rPr>
              <a:t>Positiva</a:t>
            </a:r>
            <a:endParaRPr lang="en-US" dirty="0">
              <a:solidFill>
                <a:srgbClr val="000000"/>
              </a:solidFill>
            </a:endParaRPr>
          </a:p>
          <a:p>
            <a:pPr marL="0" indent="0">
              <a:buNone/>
            </a:pPr>
            <a:r>
              <a:rPr lang="en-US" sz="2000" dirty="0">
                <a:solidFill>
                  <a:srgbClr val="000000"/>
                </a:solidFill>
                <a:hlinkClick r:id="rId4"/>
              </a:rPr>
              <a:t>https://www.youtube.com/watch?v=aBdyQgHFnnQ</a:t>
            </a:r>
            <a:endParaRPr lang="en-US" sz="2000" dirty="0">
              <a:solidFill>
                <a:srgbClr val="000000"/>
              </a:solidFill>
            </a:endParaRPr>
          </a:p>
          <a:p>
            <a:pPr marL="0" indent="0">
              <a:buNone/>
            </a:pPr>
            <a:endParaRPr lang="en-US" sz="2000" dirty="0">
              <a:solidFill>
                <a:srgbClr val="000000"/>
              </a:solidFill>
            </a:endParaRPr>
          </a:p>
        </p:txBody>
      </p:sp>
    </p:spTree>
    <p:extLst>
      <p:ext uri="{BB962C8B-B14F-4D97-AF65-F5344CB8AC3E}">
        <p14:creationId xmlns:p14="http://schemas.microsoft.com/office/powerpoint/2010/main" val="3224050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2318C82-5E5A-4140-8F26-178B7FC0066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62226" y="723900"/>
            <a:ext cx="7343774" cy="5186363"/>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296944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80" name="Content Placeholder 2">
            <a:extLst>
              <a:ext uri="{FF2B5EF4-FFF2-40B4-BE49-F238E27FC236}">
                <a16:creationId xmlns:a16="http://schemas.microsoft.com/office/drawing/2014/main" id="{D347B2BF-F6E4-4E54-B02D-D25532BF69BC}"/>
              </a:ext>
            </a:extLst>
          </p:cNvPr>
          <p:cNvGraphicFramePr>
            <a:graphicFrameLocks noGrp="1"/>
          </p:cNvGraphicFramePr>
          <p:nvPr>
            <p:ph idx="1"/>
            <p:extLst>
              <p:ext uri="{D42A27DB-BD31-4B8C-83A1-F6EECF244321}">
                <p14:modId xmlns:p14="http://schemas.microsoft.com/office/powerpoint/2010/main" val="1086271216"/>
              </p:ext>
            </p:extLst>
          </p:nvPr>
        </p:nvGraphicFramePr>
        <p:xfrm>
          <a:off x="838200" y="200025"/>
          <a:ext cx="10515600" cy="46672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6" name="Picture 4" descr="Gabriela Garin on Behance">
            <a:extLst>
              <a:ext uri="{FF2B5EF4-FFF2-40B4-BE49-F238E27FC236}">
                <a16:creationId xmlns:a16="http://schemas.microsoft.com/office/drawing/2014/main" id="{E5E966C9-2998-4F6E-9120-5BAC3B3A3FA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9525" y="4791075"/>
            <a:ext cx="3848100" cy="1957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1123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4037C1C0-FADA-40C7-B923-037899A24F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1026" name="Picture 2" descr="Free Brainstorming Cliparts, Download Free Clip Art, Free Clip Art on  Clipart Library">
            <a:extLst>
              <a:ext uri="{FF2B5EF4-FFF2-40B4-BE49-F238E27FC236}">
                <a16:creationId xmlns:a16="http://schemas.microsoft.com/office/drawing/2014/main" id="{9D643E69-DF67-4EF5-BBD7-E832F4E691F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4372"/>
          <a:stretch/>
        </p:blipFill>
        <p:spPr bwMode="auto">
          <a:xfrm>
            <a:off x="838200" y="643467"/>
            <a:ext cx="4261337" cy="5533496"/>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a:noFill/>
          <a:extLst>
            <a:ext uri="{909E8E84-426E-40DD-AFC4-6F175D3DCCD1}">
              <a14:hiddenFill xmlns:a14="http://schemas.microsoft.com/office/drawing/2010/main">
                <a:solidFill>
                  <a:srgbClr val="FFFFFF"/>
                </a:solidFill>
              </a14:hiddenFill>
            </a:ext>
          </a:extLst>
        </p:spPr>
      </p:pic>
      <p:sp>
        <p:nvSpPr>
          <p:cNvPr id="137" name="Arc 136">
            <a:extLst>
              <a:ext uri="{FF2B5EF4-FFF2-40B4-BE49-F238E27FC236}">
                <a16:creationId xmlns:a16="http://schemas.microsoft.com/office/drawing/2014/main" id="{4B56CC07-3AFD-4C79-AFB2-0428FBBD7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943208">
            <a:off x="-619225" y="5190398"/>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E927F834-259F-479B-AD3B-E5890C25E806}"/>
              </a:ext>
            </a:extLst>
          </p:cNvPr>
          <p:cNvSpPr>
            <a:spLocks noGrp="1"/>
          </p:cNvSpPr>
          <p:nvPr>
            <p:ph idx="1"/>
          </p:nvPr>
        </p:nvSpPr>
        <p:spPr>
          <a:xfrm>
            <a:off x="5524648" y="1081979"/>
            <a:ext cx="6242241" cy="4351338"/>
          </a:xfrm>
        </p:spPr>
        <p:txBody>
          <a:bodyPr>
            <a:normAutofit/>
          </a:bodyPr>
          <a:lstStyle/>
          <a:p>
            <a:pPr marL="0" indent="0">
              <a:buNone/>
            </a:pPr>
            <a:r>
              <a:rPr lang="en-US" dirty="0"/>
              <a:t> </a:t>
            </a:r>
            <a:endParaRPr lang="en-US" b="1" dirty="0"/>
          </a:p>
          <a:p>
            <a:pPr marL="0" indent="0">
              <a:buNone/>
            </a:pPr>
            <a:endParaRPr lang="en-US" b="1" dirty="0"/>
          </a:p>
          <a:p>
            <a:pPr marL="0" indent="0">
              <a:buNone/>
            </a:pPr>
            <a:endParaRPr lang="en-US" b="1" dirty="0"/>
          </a:p>
          <a:p>
            <a:pPr marL="0" indent="0" algn="ctr">
              <a:buNone/>
            </a:pPr>
            <a:r>
              <a:rPr lang="en-US" sz="3600" b="1" dirty="0"/>
              <a:t>Que entiendes por disciplina ?</a:t>
            </a:r>
          </a:p>
          <a:p>
            <a:pPr marL="0" indent="0" algn="ctr">
              <a:buNone/>
            </a:pPr>
            <a:r>
              <a:rPr lang="en-US" b="1" dirty="0"/>
              <a:t>“Lluvia de ideas”</a:t>
            </a:r>
            <a:endParaRPr lang="en-US" dirty="0"/>
          </a:p>
        </p:txBody>
      </p:sp>
    </p:spTree>
    <p:extLst>
      <p:ext uri="{BB962C8B-B14F-4D97-AF65-F5344CB8AC3E}">
        <p14:creationId xmlns:p14="http://schemas.microsoft.com/office/powerpoint/2010/main" val="136984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FECBB30-55A6-45E0-8CAD-FF8699101726}"/>
              </a:ext>
            </a:extLst>
          </p:cNvPr>
          <p:cNvSpPr>
            <a:spLocks noGrp="1"/>
          </p:cNvSpPr>
          <p:nvPr>
            <p:ph idx="1"/>
          </p:nvPr>
        </p:nvSpPr>
        <p:spPr>
          <a:xfrm>
            <a:off x="4621424" y="856329"/>
            <a:ext cx="7487920" cy="5699443"/>
          </a:xfrm>
        </p:spPr>
        <p:txBody>
          <a:bodyPr anchor="ctr">
            <a:normAutofit/>
          </a:bodyPr>
          <a:lstStyle/>
          <a:p>
            <a:pPr marL="0" indent="0">
              <a:buNone/>
            </a:pPr>
            <a:r>
              <a:rPr lang="es-PR" sz="3200" b="1" dirty="0">
                <a:solidFill>
                  <a:schemeClr val="accent2"/>
                </a:solidFill>
                <a:effectLst/>
                <a:latin typeface="Comic Sans MS" panose="030F0702030302020204" pitchFamily="66" charset="0"/>
                <a:ea typeface="Calibri" panose="020F0502020204030204" pitchFamily="34" charset="0"/>
                <a:cs typeface="Times New Roman" panose="02020603050405020304" pitchFamily="18" charset="0"/>
              </a:rPr>
              <a:t>La </a:t>
            </a:r>
            <a:r>
              <a:rPr lang="en-US" sz="3200" b="1" dirty="0">
                <a:solidFill>
                  <a:schemeClr val="accent2"/>
                </a:solidFill>
                <a:effectLst/>
                <a:latin typeface="Comic Sans MS" panose="030F0702030302020204" pitchFamily="66" charset="0"/>
                <a:ea typeface="Calibri" panose="020F0502020204030204" pitchFamily="34" charset="0"/>
                <a:cs typeface="Times New Roman" panose="02020603050405020304" pitchFamily="18" charset="0"/>
              </a:rPr>
              <a:t>disciplina positiva es la filosofía que ayuda a los adultos a entender la conducta inadecuada de los niños, promoviendo actitudes positivas hacia ellos y enseñándoles a tener buena conducta, responsabilidad y destrezas interpersonales.</a:t>
            </a:r>
          </a:p>
          <a:p>
            <a:pPr marL="0" indent="0">
              <a:buNone/>
            </a:pPr>
            <a:endParaRPr lang="en-US" dirty="0"/>
          </a:p>
        </p:txBody>
      </p:sp>
      <p:sp>
        <p:nvSpPr>
          <p:cNvPr id="4" name="TextBox 3">
            <a:extLst>
              <a:ext uri="{FF2B5EF4-FFF2-40B4-BE49-F238E27FC236}">
                <a16:creationId xmlns:a16="http://schemas.microsoft.com/office/drawing/2014/main" id="{305601DE-0E1A-4513-B16A-0C595AFD4231}"/>
              </a:ext>
            </a:extLst>
          </p:cNvPr>
          <p:cNvSpPr txBox="1"/>
          <p:nvPr/>
        </p:nvSpPr>
        <p:spPr>
          <a:xfrm>
            <a:off x="457200" y="2136391"/>
            <a:ext cx="3114675" cy="1569660"/>
          </a:xfrm>
          <a:prstGeom prst="rect">
            <a:avLst/>
          </a:prstGeom>
          <a:noFill/>
        </p:spPr>
        <p:txBody>
          <a:bodyPr wrap="square" rtlCol="0">
            <a:spAutoFit/>
          </a:bodyPr>
          <a:lstStyle/>
          <a:p>
            <a:pPr algn="ctr"/>
            <a:r>
              <a:rPr lang="en-US" sz="4800" b="1" dirty="0">
                <a:latin typeface="Comic Sans MS" panose="030F0702030302020204" pitchFamily="66" charset="0"/>
              </a:rPr>
              <a:t>Disciplina Positiva</a:t>
            </a:r>
          </a:p>
        </p:txBody>
      </p:sp>
    </p:spTree>
    <p:extLst>
      <p:ext uri="{BB962C8B-B14F-4D97-AF65-F5344CB8AC3E}">
        <p14:creationId xmlns:p14="http://schemas.microsoft.com/office/powerpoint/2010/main" val="832474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strategias para el control de la disciplina en el aula | Habilidades  sociales, Disciplina, Material docente">
            <a:extLst>
              <a:ext uri="{FF2B5EF4-FFF2-40B4-BE49-F238E27FC236}">
                <a16:creationId xmlns:a16="http://schemas.microsoft.com/office/drawing/2014/main" id="{142B6ABC-847D-4D31-976C-8CB9530C834D}"/>
              </a:ext>
            </a:extLst>
          </p:cNvPr>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152525" y="519112"/>
            <a:ext cx="10029825" cy="5819775"/>
          </a:xfrm>
          <a:prstGeom prst="rect">
            <a:avLst/>
          </a:prstGeom>
          <a:noFill/>
          <a:ln>
            <a:noFill/>
          </a:ln>
        </p:spPr>
      </p:pic>
    </p:spTree>
    <p:extLst>
      <p:ext uri="{BB962C8B-B14F-4D97-AF65-F5344CB8AC3E}">
        <p14:creationId xmlns:p14="http://schemas.microsoft.com/office/powerpoint/2010/main" val="794514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FEEA3F-94B7-4B28-AB5D-4B2B2A3CB38B}"/>
              </a:ext>
            </a:extLst>
          </p:cNvPr>
          <p:cNvSpPr/>
          <p:nvPr/>
        </p:nvSpPr>
        <p:spPr>
          <a:xfrm>
            <a:off x="3990975" y="231011"/>
            <a:ext cx="4524375" cy="714405"/>
          </a:xfrm>
          <a:prstGeom prst="rect">
            <a:avLst/>
          </a:prstGeom>
          <a:ln w="381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 name="TextBox 3">
            <a:extLst>
              <a:ext uri="{FF2B5EF4-FFF2-40B4-BE49-F238E27FC236}">
                <a16:creationId xmlns:a16="http://schemas.microsoft.com/office/drawing/2014/main" id="{83CF9215-B6AF-4FBB-9E5E-AE876F6F0B42}"/>
              </a:ext>
            </a:extLst>
          </p:cNvPr>
          <p:cNvSpPr txBox="1"/>
          <p:nvPr/>
        </p:nvSpPr>
        <p:spPr>
          <a:xfrm>
            <a:off x="4562474" y="388158"/>
            <a:ext cx="3533775" cy="400110"/>
          </a:xfrm>
          <a:prstGeom prst="rect">
            <a:avLst/>
          </a:prstGeom>
          <a:noFill/>
        </p:spPr>
        <p:txBody>
          <a:bodyPr wrap="square" rtlCol="0">
            <a:spAutoFit/>
          </a:bodyPr>
          <a:lstStyle/>
          <a:p>
            <a:pPr algn="ctr"/>
            <a:r>
              <a:rPr lang="en-US" sz="2000" b="1" dirty="0" err="1">
                <a:solidFill>
                  <a:srgbClr val="FF0000"/>
                </a:solidFill>
              </a:rPr>
              <a:t>Tipos</a:t>
            </a:r>
            <a:r>
              <a:rPr lang="en-US" sz="2000" b="1" dirty="0">
                <a:solidFill>
                  <a:srgbClr val="FF0000"/>
                </a:solidFill>
              </a:rPr>
              <a:t> de </a:t>
            </a:r>
            <a:r>
              <a:rPr lang="en-US" sz="2000" b="1" dirty="0" err="1">
                <a:solidFill>
                  <a:srgbClr val="FF0000"/>
                </a:solidFill>
              </a:rPr>
              <a:t>Disciplina</a:t>
            </a:r>
            <a:endParaRPr lang="en-US" sz="2000" b="1" dirty="0">
              <a:solidFill>
                <a:srgbClr val="FF0000"/>
              </a:solidFill>
            </a:endParaRPr>
          </a:p>
        </p:txBody>
      </p:sp>
      <p:sp>
        <p:nvSpPr>
          <p:cNvPr id="53" name="TextBox 52">
            <a:extLst>
              <a:ext uri="{FF2B5EF4-FFF2-40B4-BE49-F238E27FC236}">
                <a16:creationId xmlns:a16="http://schemas.microsoft.com/office/drawing/2014/main" id="{C31D5378-CEB9-435B-9F7C-36D0D49AD421}"/>
              </a:ext>
            </a:extLst>
          </p:cNvPr>
          <p:cNvSpPr txBox="1"/>
          <p:nvPr/>
        </p:nvSpPr>
        <p:spPr>
          <a:xfrm>
            <a:off x="294640" y="4003040"/>
            <a:ext cx="1381760" cy="2550160"/>
          </a:xfrm>
          <a:prstGeom prst="rect">
            <a:avLst/>
          </a:prstGeom>
          <a:noFill/>
        </p:spPr>
        <p:txBody>
          <a:bodyPr wrap="square" rtlCol="0">
            <a:spAutoFit/>
          </a:bodyPr>
          <a:lstStyle/>
          <a:p>
            <a:endParaRPr lang="en-US" dirty="0"/>
          </a:p>
        </p:txBody>
      </p:sp>
      <p:sp>
        <p:nvSpPr>
          <p:cNvPr id="54" name="TextBox 53">
            <a:extLst>
              <a:ext uri="{FF2B5EF4-FFF2-40B4-BE49-F238E27FC236}">
                <a16:creationId xmlns:a16="http://schemas.microsoft.com/office/drawing/2014/main" id="{C9321455-3120-4DAD-A163-080C6796C5E9}"/>
              </a:ext>
            </a:extLst>
          </p:cNvPr>
          <p:cNvSpPr txBox="1"/>
          <p:nvPr/>
        </p:nvSpPr>
        <p:spPr>
          <a:xfrm>
            <a:off x="647700" y="1447800"/>
            <a:ext cx="10725150" cy="4716676"/>
          </a:xfrm>
          <a:prstGeom prst="rect">
            <a:avLst/>
          </a:prstGeom>
          <a:noFill/>
        </p:spPr>
        <p:txBody>
          <a:bodyPr wrap="square" rtlCol="0">
            <a:spAutoFit/>
          </a:bodyPr>
          <a:lstStyle/>
          <a:p>
            <a:pPr marL="0" marR="0" algn="just">
              <a:lnSpc>
                <a:spcPts val="1690"/>
              </a:lnSpc>
              <a:spcBef>
                <a:spcPts val="0"/>
              </a:spcBef>
              <a:spcAft>
                <a:spcPts val="800"/>
              </a:spcAft>
            </a:pPr>
            <a:r>
              <a:rPr lang="es-PR" sz="18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Disciplina asertiva</a:t>
            </a:r>
            <a:endPar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690"/>
              </a:lnSpc>
              <a:spcBef>
                <a:spcPts val="0"/>
              </a:spcBef>
              <a:spcAft>
                <a:spcPts val="800"/>
              </a:spcAft>
            </a:pPr>
            <a:r>
              <a:rPr lang="es-PR" sz="1800" dirty="0">
                <a:effectLst/>
                <a:latin typeface="Comic Sans MS" panose="030F0702030302020204" pitchFamily="66" charset="0"/>
                <a:ea typeface="Times New Roman" panose="02020603050405020304" pitchFamily="18" charset="0"/>
                <a:cs typeface="Arial" panose="020B0604020202020204" pitchFamily="34" charset="0"/>
              </a:rPr>
              <a:t>La </a:t>
            </a:r>
            <a:r>
              <a:rPr lang="es-PR" sz="1800" u="sng" dirty="0">
                <a:effectLst/>
                <a:latin typeface="Comic Sans MS" panose="030F0702030302020204" pitchFamily="66"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disciplina asertiva</a:t>
            </a:r>
            <a:r>
              <a:rPr lang="es-PR" sz="1800" dirty="0">
                <a:effectLst/>
                <a:latin typeface="Comic Sans MS" panose="030F0702030302020204" pitchFamily="66" charset="0"/>
                <a:ea typeface="Times New Roman" panose="02020603050405020304" pitchFamily="18" charset="0"/>
                <a:cs typeface="Arial" panose="020B0604020202020204" pitchFamily="34" charset="0"/>
              </a:rPr>
              <a:t> es aquella que tiene lugar en el aula, cuando los docentes son capaces de escuchar a los estudiantes cuando éstos dicen, de manera adecuada, lo que piensan o sienten y, cuando esa capacidad de decir y escuchar se da también en el diálogo entre los mismos estudiantes. Este tipo de disciplina crea lazos de unión y confianza y, por consiguiente, un ambiente de respeto, libertad y responsabilidad dentro del aula.</a:t>
            </a:r>
            <a:endParaRPr lang="en-US" sz="1800" dirty="0">
              <a:effectLst/>
              <a:latin typeface="Comic Sans MS" panose="030F0702030302020204" pitchFamily="66" charset="0"/>
              <a:ea typeface="Calibri" panose="020F0502020204030204" pitchFamily="34" charset="0"/>
              <a:cs typeface="Arial" panose="020B0604020202020204" pitchFamily="34" charset="0"/>
            </a:endParaRPr>
          </a:p>
          <a:p>
            <a:pPr marL="0" marR="0" algn="just">
              <a:lnSpc>
                <a:spcPts val="1690"/>
              </a:lnSpc>
              <a:spcBef>
                <a:spcPts val="0"/>
              </a:spcBef>
              <a:spcAft>
                <a:spcPts val="0"/>
              </a:spcAft>
            </a:pPr>
            <a:r>
              <a:rPr lang="es-PR" sz="1800" dirty="0">
                <a:effectLst/>
                <a:latin typeface="Comic Sans MS" panose="030F0702030302020204" pitchFamily="66" charset="0"/>
                <a:ea typeface="Times New Roman" panose="02020603050405020304" pitchFamily="18" charset="0"/>
                <a:cs typeface="Arial" panose="020B0604020202020204" pitchFamily="34" charset="0"/>
              </a:rPr>
              <a:t>“Un estudiante con disciplina asertiva, será capaz en el futuro de convivir armónicamente en cualquier contexto social, pues aprenderá a respetarse y a respetar a los demás y multiplicarán actitudes positivas y enriquecedoras alrededor suyo” (Navas, 1985: 19).</a:t>
            </a:r>
            <a:endParaRPr lang="en-US" sz="1800" dirty="0">
              <a:effectLst/>
              <a:latin typeface="Comic Sans MS" panose="030F0702030302020204" pitchFamily="66" charset="0"/>
              <a:ea typeface="Calibri" panose="020F0502020204030204" pitchFamily="34" charset="0"/>
              <a:cs typeface="Arial" panose="020B0604020202020204" pitchFamily="34" charset="0"/>
            </a:endParaRPr>
          </a:p>
          <a:p>
            <a:pPr marL="0" marR="0" algn="just">
              <a:lnSpc>
                <a:spcPts val="1690"/>
              </a:lnSpc>
              <a:spcBef>
                <a:spcPts val="0"/>
              </a:spcBef>
              <a:spcAft>
                <a:spcPts val="0"/>
              </a:spcAft>
            </a:pPr>
            <a:r>
              <a:rPr lang="es-PR" sz="1800" dirty="0">
                <a:effectLst/>
                <a:latin typeface="Comic Sans MS" panose="030F0702030302020204" pitchFamily="66" charset="0"/>
                <a:ea typeface="Times New Roman" panose="02020603050405020304" pitchFamily="18" charset="0"/>
                <a:cs typeface="Arial" panose="020B0604020202020204" pitchFamily="34" charset="0"/>
              </a:rPr>
              <a:t> </a:t>
            </a:r>
            <a:endParaRPr lang="en-US" sz="1800" dirty="0">
              <a:effectLst/>
              <a:latin typeface="Comic Sans MS" panose="030F0702030302020204" pitchFamily="66" charset="0"/>
              <a:ea typeface="Calibri" panose="020F0502020204030204" pitchFamily="34" charset="0"/>
              <a:cs typeface="Arial" panose="020B0604020202020204" pitchFamily="34" charset="0"/>
            </a:endParaRPr>
          </a:p>
          <a:p>
            <a:pPr marL="0" marR="0" algn="just">
              <a:lnSpc>
                <a:spcPts val="1690"/>
              </a:lnSpc>
              <a:spcBef>
                <a:spcPts val="0"/>
              </a:spcBef>
              <a:spcAft>
                <a:spcPts val="0"/>
              </a:spcAft>
            </a:pPr>
            <a:r>
              <a:rPr lang="en-US" sz="18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Disciplina</a:t>
            </a:r>
            <a:r>
              <a:rPr lang="en-US" sz="18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18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imperativa</a:t>
            </a:r>
            <a:endParaRPr lang="en-US" sz="18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marL="0" marR="0" algn="just">
              <a:lnSpc>
                <a:spcPts val="1690"/>
              </a:lnSpc>
              <a:spcBef>
                <a:spcPts val="0"/>
              </a:spcBef>
              <a:spcAft>
                <a:spcPts val="0"/>
              </a:spcAft>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ts val="1690"/>
              </a:lnSpc>
              <a:spcBef>
                <a:spcPts val="0"/>
              </a:spcBef>
              <a:spcAft>
                <a:spcPts val="0"/>
              </a:spcAft>
            </a:pPr>
            <a:r>
              <a:rPr lang="es-PR" sz="1800" dirty="0">
                <a:effectLst/>
                <a:latin typeface="Comic Sans MS" panose="030F0702030302020204" pitchFamily="66" charset="0"/>
                <a:ea typeface="Calibri" panose="020F0502020204030204" pitchFamily="34" charset="0"/>
                <a:cs typeface="Arial" panose="020B0604020202020204" pitchFamily="34" charset="0"/>
              </a:rPr>
              <a:t>Quienes utilizan este tipo de disciplina, pretenden sobre todo lograr una clase en absoluto orden, sin ruidos ni movimientos molestos; para ello, el maestro, en base a una autoridad rígida, se impone sobre la libre iniciativa de los alumnos, quienes han de limitarse a escuchar y obedecer. Premios y castigos son medios frecuentemente usados por quienes adoptan este tipo de disciplina. </a:t>
            </a:r>
            <a:endParaRPr lang="en-US" sz="1800" dirty="0">
              <a:effectLst/>
              <a:latin typeface="Comic Sans MS" panose="030F0702030302020204" pitchFamily="66" charset="0"/>
              <a:ea typeface="Calibri" panose="020F0502020204030204" pitchFamily="34" charset="0"/>
              <a:cs typeface="Arial" panose="020B0604020202020204" pitchFamily="34" charset="0"/>
            </a:endParaRPr>
          </a:p>
          <a:p>
            <a:pPr marL="0" marR="0" algn="just">
              <a:lnSpc>
                <a:spcPts val="1690"/>
              </a:lnSpc>
              <a:spcBef>
                <a:spcPts val="0"/>
              </a:spcBef>
              <a:spcAft>
                <a:spcPts val="0"/>
              </a:spcAft>
            </a:pPr>
            <a:r>
              <a:rPr lang="es-PR" sz="1800" dirty="0">
                <a:effectLst/>
                <a:latin typeface="Comic Sans MS" panose="030F0702030302020204" pitchFamily="66" charset="0"/>
                <a:ea typeface="Calibri" panose="020F0502020204030204" pitchFamily="34" charset="0"/>
                <a:cs typeface="Arial" panose="020B0604020202020204" pitchFamily="34" charset="0"/>
              </a:rPr>
              <a:t>Este tipo de disciplina es propio de sistemas educativos tradicionalistas y estáticos, en los que se presupone que la generación que se educa, tiene que respetar todo lo estatuido y a sus representantes, que son los de la vieja generación.</a:t>
            </a:r>
            <a:endParaRPr lang="en-US" sz="1800" dirty="0">
              <a:effectLst/>
              <a:latin typeface="Comic Sans MS" panose="030F0702030302020204" pitchFamily="66"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238171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7F888C-12FF-4E10-9AAD-B1E65C8A1D65}"/>
              </a:ext>
            </a:extLst>
          </p:cNvPr>
          <p:cNvSpPr>
            <a:spLocks noGrp="1"/>
          </p:cNvSpPr>
          <p:nvPr>
            <p:ph idx="1"/>
          </p:nvPr>
        </p:nvSpPr>
        <p:spPr>
          <a:xfrm>
            <a:off x="838197" y="400255"/>
            <a:ext cx="10515600" cy="5843588"/>
          </a:xfrm>
        </p:spPr>
        <p:txBody>
          <a:bodyPr/>
          <a:lstStyle/>
          <a:p>
            <a:pPr marL="0" marR="0" indent="0" algn="just">
              <a:lnSpc>
                <a:spcPts val="1690"/>
              </a:lnSpc>
              <a:spcBef>
                <a:spcPts val="0"/>
              </a:spcBef>
              <a:spcAft>
                <a:spcPts val="800"/>
              </a:spcAft>
              <a:buNone/>
            </a:pPr>
            <a:r>
              <a:rPr lang="es-PR" sz="18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Disciplina libertaria</a:t>
            </a:r>
            <a:endPar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ts val="1690"/>
              </a:lnSpc>
              <a:spcBef>
                <a:spcPts val="0"/>
              </a:spcBef>
              <a:spcAft>
                <a:spcPts val="800"/>
              </a:spcAft>
              <a:buNone/>
            </a:pPr>
            <a:r>
              <a:rPr lang="es-PR" sz="1800" dirty="0">
                <a:effectLst/>
                <a:latin typeface="Comic Sans MS" panose="030F0702030302020204" pitchFamily="66" charset="0"/>
                <a:ea typeface="Times New Roman" panose="02020603050405020304" pitchFamily="18" charset="0"/>
                <a:cs typeface="Arial" panose="020B0604020202020204" pitchFamily="34" charset="0"/>
              </a:rPr>
              <a:t>“La disciplina debe surgir de la libertad. He aquí un gran principio que no logran entender los seguidores de los métodos escolares tradicionales. ¿Cómo obtener disciplina en una clase de niños libres?... No consideramos a un individuo disciplinado sólo cuando se lo ha reducido artificialmente al silencio como a un mudo, o inmóvil como un paralítico. Éste es un individuo aniquilado, no disciplinado. Llamamos a un individuo disciplinado cuando es dueño de sí mismo, y puede, por lo tanto, regular su propia conducta cuando resulte necesario para seguir alguna norma de vida" (Montessori, 1998: 64).</a:t>
            </a:r>
            <a:endParaRPr lang="en-US" sz="1800" dirty="0">
              <a:effectLst/>
              <a:latin typeface="Comic Sans MS" panose="030F0702030302020204" pitchFamily="66" charset="0"/>
              <a:ea typeface="Calibri" panose="020F0502020204030204" pitchFamily="34" charset="0"/>
              <a:cs typeface="Arial" panose="020B0604020202020204" pitchFamily="34" charset="0"/>
            </a:endParaRPr>
          </a:p>
          <a:p>
            <a:pPr marL="0" indent="0">
              <a:buNone/>
            </a:pPr>
            <a:endParaRPr lang="en-US" dirty="0"/>
          </a:p>
        </p:txBody>
      </p:sp>
      <p:sp>
        <p:nvSpPr>
          <p:cNvPr id="5" name="TextBox 4">
            <a:extLst>
              <a:ext uri="{FF2B5EF4-FFF2-40B4-BE49-F238E27FC236}">
                <a16:creationId xmlns:a16="http://schemas.microsoft.com/office/drawing/2014/main" id="{532DD628-57C8-4951-86B6-74E7AA1887FD}"/>
              </a:ext>
            </a:extLst>
          </p:cNvPr>
          <p:cNvSpPr txBox="1"/>
          <p:nvPr/>
        </p:nvSpPr>
        <p:spPr>
          <a:xfrm>
            <a:off x="838198" y="2476317"/>
            <a:ext cx="10515599" cy="4738220"/>
          </a:xfrm>
          <a:prstGeom prst="rect">
            <a:avLst/>
          </a:prstGeom>
          <a:noFill/>
        </p:spPr>
        <p:txBody>
          <a:bodyPr wrap="square">
            <a:spAutoFit/>
          </a:bodyPr>
          <a:lstStyle/>
          <a:p>
            <a:pPr marL="0" marR="0">
              <a:lnSpc>
                <a:spcPct val="107000"/>
              </a:lnSpc>
              <a:spcBef>
                <a:spcPts val="0"/>
              </a:spcBef>
              <a:spcAft>
                <a:spcPts val="800"/>
              </a:spcAft>
            </a:pPr>
            <a:r>
              <a:rPr lang="es-PR" sz="18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Sistema preventiva</a:t>
            </a:r>
            <a:endPar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s-PR" sz="1800" dirty="0">
                <a:effectLst/>
                <a:latin typeface="Comic Sans MS" panose="030F0702030302020204" pitchFamily="66" charset="0"/>
                <a:ea typeface="Calibri" panose="020F0502020204030204" pitchFamily="34" charset="0"/>
                <a:cs typeface="Times New Roman" panose="02020603050405020304" pitchFamily="18" charset="0"/>
              </a:rPr>
              <a:t>Es la reacción ante el fracaso demostrado por la </a:t>
            </a:r>
            <a:r>
              <a:rPr lang="es-PR" sz="1800" u="none" strike="noStrike" dirty="0" err="1">
                <a:effectLst/>
                <a:latin typeface="Comic Sans MS" panose="030F0702030302020204" pitchFamily="66"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disciplinarepresiva</a:t>
            </a:r>
            <a:r>
              <a:rPr lang="es-PR" sz="1800" dirty="0">
                <a:effectLst/>
                <a:latin typeface="Comic Sans MS" panose="030F0702030302020204" pitchFamily="66" charset="0"/>
                <a:ea typeface="Calibri" panose="020F0502020204030204" pitchFamily="34" charset="0"/>
                <a:cs typeface="Times New Roman" panose="02020603050405020304" pitchFamily="18" charset="0"/>
              </a:rPr>
              <a:t>. Entre los educadores que la propusieron se puede destacar a San Juan Bosco. “Es mejor -afirmaba el santo-, prevenir que reprimir, ya que el error se  puede evitar con la instrucción, inculcando hábitos buenos. Lo importante es suprimir las causas y ocasiones de las faltas, no prodigando castigos, tampoco suprimirlos del todo; cuando éstos sean necesarios, que sean morales y no materiales (Bunge, 1999: 76).</a:t>
            </a:r>
          </a:p>
          <a:p>
            <a:pPr marL="0" marR="0">
              <a:lnSpc>
                <a:spcPct val="107000"/>
              </a:lnSpc>
              <a:spcBef>
                <a:spcPts val="0"/>
              </a:spcBef>
              <a:spcAft>
                <a:spcPts val="800"/>
              </a:spcAft>
            </a:pPr>
            <a:r>
              <a:rPr lang="es-PR" b="1"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Disciplina Consciente</a:t>
            </a:r>
          </a:p>
          <a:p>
            <a:pPr>
              <a:lnSpc>
                <a:spcPct val="107000"/>
              </a:lnSpc>
              <a:spcAft>
                <a:spcPts val="800"/>
              </a:spcAft>
            </a:pPr>
            <a:r>
              <a:rPr lang="es-PR" sz="1800" dirty="0">
                <a:solidFill>
                  <a:srgbClr val="000000"/>
                </a:solidFill>
                <a:effectLst/>
                <a:latin typeface="Comic Sans MS" panose="030F0702030302020204" pitchFamily="66" charset="0"/>
                <a:ea typeface="Calibri" panose="020F0502020204030204" pitchFamily="34" charset="0"/>
                <a:cs typeface="Times New Roman" panose="02020603050405020304" pitchFamily="18" charset="0"/>
              </a:rPr>
              <a:t>Forma de disciplinar a los niños y a nosotros para que pasemos de una dependencia en el miedo a el amor. Marco para comprender los estados cerebrales que tienen mayor probabilidad de producir ciertas conductas. Nuestros estados emocionales internos dictan nuestro comportamiento, ejemplo; Nos invitan a ser conscientes.</a:t>
            </a:r>
            <a:endParaRPr lang="en-US" sz="1800" dirty="0">
              <a:effectLst/>
              <a:latin typeface="Comic Sans MS" panose="030F0702030302020204" pitchFamily="66"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s-PR" b="1" dirty="0">
              <a:latin typeface="Comic Sans MS" panose="030F0702030302020204" pitchFamily="66"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b="1" dirty="0">
              <a:effectLst/>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4698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7" name="Picture 136">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9"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050" name="Picture 2" descr="Disciplina positiva: 5 claves para educar en positivo">
            <a:extLst>
              <a:ext uri="{FF2B5EF4-FFF2-40B4-BE49-F238E27FC236}">
                <a16:creationId xmlns:a16="http://schemas.microsoft.com/office/drawing/2014/main" id="{737C966C-6C5E-4F5A-AF0E-D0E6424EB1D0}"/>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l="14218" r="14219" b="1"/>
          <a:stretch/>
        </p:blipFill>
        <p:spPr bwMode="auto">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EE1190AC-542B-496E-9409-5D0E8C26D3F2}"/>
              </a:ext>
            </a:extLst>
          </p:cNvPr>
          <p:cNvSpPr>
            <a:spLocks noGrp="1"/>
          </p:cNvSpPr>
          <p:nvPr>
            <p:ph idx="1"/>
          </p:nvPr>
        </p:nvSpPr>
        <p:spPr>
          <a:xfrm>
            <a:off x="5699760" y="1426002"/>
            <a:ext cx="6177280" cy="3639289"/>
          </a:xfrm>
        </p:spPr>
        <p:txBody>
          <a:bodyPr anchor="ctr">
            <a:normAutofit/>
          </a:bodyPr>
          <a:lstStyle/>
          <a:p>
            <a:pPr marL="0" indent="0">
              <a:buNone/>
            </a:pPr>
            <a:endParaRPr lang="en-US" sz="2000" dirty="0">
              <a:solidFill>
                <a:srgbClr val="000000"/>
              </a:solidFill>
            </a:endParaRPr>
          </a:p>
          <a:p>
            <a:pPr marL="0" indent="0">
              <a:buNone/>
            </a:pPr>
            <a:r>
              <a:rPr lang="en-US" dirty="0">
                <a:solidFill>
                  <a:srgbClr val="FF0000"/>
                </a:solidFill>
                <a:latin typeface="Comic Sans MS" panose="030F0702030302020204" pitchFamily="66" charset="0"/>
              </a:rPr>
              <a:t>“La clave de la disciplina </a:t>
            </a:r>
            <a:r>
              <a:rPr lang="en-US" u="sng" dirty="0">
                <a:solidFill>
                  <a:srgbClr val="FF0000"/>
                </a:solidFill>
                <a:latin typeface="Comic Sans MS" panose="030F0702030302020204" pitchFamily="66" charset="0"/>
              </a:rPr>
              <a:t>NO</a:t>
            </a:r>
            <a:r>
              <a:rPr lang="en-US" dirty="0">
                <a:solidFill>
                  <a:srgbClr val="FF0000"/>
                </a:solidFill>
                <a:latin typeface="Comic Sans MS" panose="030F0702030302020204" pitchFamily="66" charset="0"/>
              </a:rPr>
              <a:t> es el castigo sino el respeto mutuo”</a:t>
            </a:r>
          </a:p>
          <a:p>
            <a:pPr marL="0" indent="0">
              <a:buNone/>
            </a:pPr>
            <a:endParaRPr lang="en-US" dirty="0">
              <a:solidFill>
                <a:srgbClr val="FF0000"/>
              </a:solidFill>
              <a:latin typeface="Comic Sans MS" panose="030F0702030302020204" pitchFamily="66" charset="0"/>
            </a:endParaRPr>
          </a:p>
          <a:p>
            <a:pPr marL="0" indent="0">
              <a:buNone/>
            </a:pPr>
            <a:r>
              <a:rPr lang="en-US" sz="2000" dirty="0">
                <a:solidFill>
                  <a:srgbClr val="000000"/>
                </a:solidFill>
                <a:latin typeface="Comic Sans MS" panose="030F0702030302020204" pitchFamily="66" charset="0"/>
              </a:rPr>
              <a:t>                                           Jane Nelsen</a:t>
            </a:r>
          </a:p>
        </p:txBody>
      </p:sp>
    </p:spTree>
    <p:extLst>
      <p:ext uri="{BB962C8B-B14F-4D97-AF65-F5344CB8AC3E}">
        <p14:creationId xmlns:p14="http://schemas.microsoft.com/office/powerpoint/2010/main" val="1378769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id="{6FC489B0-5ECF-462C-8844-FDD5BEF4FB06}"/>
              </a:ext>
            </a:extLst>
          </p:cNvPr>
          <p:cNvSpPr>
            <a:spLocks noGrp="1"/>
          </p:cNvSpPr>
          <p:nvPr>
            <p:ph idx="1"/>
          </p:nvPr>
        </p:nvSpPr>
        <p:spPr>
          <a:xfrm>
            <a:off x="467360" y="864148"/>
            <a:ext cx="6055359" cy="5181051"/>
          </a:xfrm>
        </p:spPr>
        <p:txBody>
          <a:bodyPr>
            <a:normAutofit/>
          </a:bodyPr>
          <a:lstStyle/>
          <a:p>
            <a:pPr marL="0" indent="0">
              <a:buNone/>
            </a:pPr>
            <a:r>
              <a:rPr lang="es-PR" sz="3600" dirty="0">
                <a:effectLst/>
                <a:latin typeface="Comic Sans MS" panose="030F0702030302020204" pitchFamily="66" charset="0"/>
                <a:ea typeface="Times New Roman" panose="02020603050405020304" pitchFamily="18" charset="0"/>
                <a:cs typeface="Times New Roman" panose="02020603050405020304" pitchFamily="18" charset="0"/>
              </a:rPr>
              <a:t>Estudios recientes demuestran que los niños tienen un interés desde el nacimiento a sentirse conectados con los demás y que </a:t>
            </a:r>
            <a:r>
              <a:rPr lang="es-PR" sz="3600" b="1" dirty="0">
                <a:effectLst/>
                <a:latin typeface="Comic Sans MS" panose="030F0702030302020204" pitchFamily="66" charset="0"/>
                <a:ea typeface="Times New Roman" panose="02020603050405020304" pitchFamily="18" charset="0"/>
                <a:cs typeface="Arial" panose="020B0604020202020204" pitchFamily="34" charset="0"/>
              </a:rPr>
              <a:t>los niños que tienen un sentido de vínculo con su comunidad, familia y escuela se portan mejor</a:t>
            </a:r>
            <a:r>
              <a:rPr lang="es-PR" sz="3600" dirty="0">
                <a:effectLst/>
                <a:latin typeface="Comic Sans MS" panose="030F0702030302020204" pitchFamily="66" charset="0"/>
                <a:ea typeface="Times New Roman" panose="02020603050405020304" pitchFamily="18" charset="0"/>
                <a:cs typeface="Times New Roman" panose="02020603050405020304" pitchFamily="18" charset="0"/>
              </a:rPr>
              <a:t>.</a:t>
            </a:r>
          </a:p>
          <a:p>
            <a:pPr marL="0" indent="0">
              <a:buNone/>
            </a:pPr>
            <a:endParaRPr lang="en-US" dirty="0"/>
          </a:p>
        </p:txBody>
      </p:sp>
      <p:sp>
        <p:nvSpPr>
          <p:cNvPr id="21" name="Oval 20">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Block Arc 22">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Freeform: Shape 24">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27" name="Straight Connector 26">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9" name="Freeform: Shape 28">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dirty="0"/>
          </a:p>
        </p:txBody>
      </p:sp>
      <p:sp>
        <p:nvSpPr>
          <p:cNvPr id="31" name="Arc 30">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02835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3137</TotalTime>
  <Words>1499</Words>
  <Application>Microsoft Office PowerPoint</Application>
  <PresentationFormat>Widescreen</PresentationFormat>
  <Paragraphs>84</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Comic Sans MS</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ypwcurriculum</dc:creator>
  <cp:lastModifiedBy>ypwcurriculum</cp:lastModifiedBy>
  <cp:revision>15</cp:revision>
  <dcterms:created xsi:type="dcterms:W3CDTF">2020-10-09T18:01:29Z</dcterms:created>
  <dcterms:modified xsi:type="dcterms:W3CDTF">2020-10-12T00:00:17Z</dcterms:modified>
</cp:coreProperties>
</file>